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8"/>
  </p:notesMasterIdLst>
  <p:handoutMasterIdLst>
    <p:handoutMasterId r:id="rId19"/>
  </p:handoutMasterIdLst>
  <p:sldIdLst>
    <p:sldId id="728" r:id="rId2"/>
    <p:sldId id="736" r:id="rId3"/>
    <p:sldId id="742" r:id="rId4"/>
    <p:sldId id="737" r:id="rId5"/>
    <p:sldId id="733" r:id="rId6"/>
    <p:sldId id="544" r:id="rId7"/>
    <p:sldId id="735" r:id="rId8"/>
    <p:sldId id="571" r:id="rId9"/>
    <p:sldId id="743" r:id="rId10"/>
    <p:sldId id="744" r:id="rId11"/>
    <p:sldId id="740" r:id="rId12"/>
    <p:sldId id="745" r:id="rId13"/>
    <p:sldId id="746" r:id="rId14"/>
    <p:sldId id="747" r:id="rId15"/>
    <p:sldId id="748" r:id="rId16"/>
    <p:sldId id="7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tevan Tchumburidze" initials="KT" lastIdx="19" clrIdx="0"/>
  <p:cmAuthor id="2" name="Kutateladze, Marina" initials="KM" lastIdx="4" clrIdx="1">
    <p:extLst>
      <p:ext uri="{19B8F6BF-5375-455C-9EA6-DF929625EA0E}">
        <p15:presenceInfo xmlns:p15="http://schemas.microsoft.com/office/powerpoint/2012/main" userId="S::mkutateladze@usaid.gov::0f6c384c-bbb5-4ecf-82e7-1b2835f9ae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898989"/>
    <a:srgbClr val="647D33"/>
    <a:srgbClr val="B0C9D3"/>
    <a:srgbClr val="C6D9F1"/>
    <a:srgbClr val="6CBFE5"/>
    <a:srgbClr val="A0BF61"/>
    <a:srgbClr val="DBEEF4"/>
    <a:srgbClr val="6DBFE5"/>
    <a:srgbClr val="1944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78"/>
    <p:restoredTop sz="84046" autoAdjust="0"/>
  </p:normalViewPr>
  <p:slideViewPr>
    <p:cSldViewPr snapToGrid="0">
      <p:cViewPr varScale="1">
        <p:scale>
          <a:sx n="56" d="100"/>
          <a:sy n="56" d="100"/>
        </p:scale>
        <p:origin x="1240" y="36"/>
      </p:cViewPr>
      <p:guideLst/>
    </p:cSldViewPr>
  </p:slideViewPr>
  <p:notesTextViewPr>
    <p:cViewPr>
      <p:scale>
        <a:sx n="55" d="100"/>
        <a:sy n="55" d="100"/>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tevan Rekhviashvili" userId="a5ade401-ad4f-4679-aa4f-8852ccdc6e7b" providerId="ADAL" clId="{B4087430-4850-47FF-B713-C67A8B1F6EE5}"/>
    <pc:docChg chg="modSld">
      <pc:chgData name="Ketevan Rekhviashvili" userId="a5ade401-ad4f-4679-aa4f-8852ccdc6e7b" providerId="ADAL" clId="{B4087430-4850-47FF-B713-C67A8B1F6EE5}" dt="2021-07-31T20:28:59.471" v="1" actId="1076"/>
      <pc:docMkLst>
        <pc:docMk/>
      </pc:docMkLst>
      <pc:sldChg chg="modSp mod">
        <pc:chgData name="Ketevan Rekhviashvili" userId="a5ade401-ad4f-4679-aa4f-8852ccdc6e7b" providerId="ADAL" clId="{B4087430-4850-47FF-B713-C67A8B1F6EE5}" dt="2021-07-31T20:28:59.471" v="1" actId="1076"/>
        <pc:sldMkLst>
          <pc:docMk/>
          <pc:sldMk cId="3137613655" sldId="743"/>
        </pc:sldMkLst>
        <pc:picChg chg="mod">
          <ac:chgData name="Ketevan Rekhviashvili" userId="a5ade401-ad4f-4679-aa4f-8852ccdc6e7b" providerId="ADAL" clId="{B4087430-4850-47FF-B713-C67A8B1F6EE5}" dt="2021-07-31T20:28:59.471" v="1" actId="1076"/>
          <ac:picMkLst>
            <pc:docMk/>
            <pc:sldMk cId="3137613655" sldId="743"/>
            <ac:picMk id="4" creationId="{23885695-6C9C-094B-9A73-E87259694E6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5693639643703472"/>
          <c:y val="0.12369481067859349"/>
          <c:w val="0.34306360356296534"/>
          <c:h val="0.634332043824167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6">
                  <a:lumMod val="60000"/>
                  <a:lumOff val="4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6">
              <a:lumMod val="60000"/>
              <a:lumOff val="40000"/>
            </a:schemeClr>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5693639643703472"/>
          <c:y val="0.12369481067859349"/>
          <c:w val="0.34306360356296534"/>
          <c:h val="0.634332043824167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6">
                  <a:lumMod val="60000"/>
                  <a:lumOff val="4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6">
              <a:lumMod val="60000"/>
              <a:lumOff val="40000"/>
            </a:schemeClr>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5693639643703472"/>
          <c:y val="0.12369481067859349"/>
          <c:w val="0.34306360356296534"/>
          <c:h val="0.6343320438241679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rawings/drawing1.xml><?xml version="1.0" encoding="utf-8"?>
<c:userShapes xmlns:c="http://schemas.openxmlformats.org/drawingml/2006/chart">
  <cdr:relSizeAnchor xmlns:cdr="http://schemas.openxmlformats.org/drawingml/2006/chartDrawing">
    <cdr:from>
      <cdr:x>0.14133</cdr:x>
      <cdr:y>0.25305</cdr:y>
    </cdr:from>
    <cdr:to>
      <cdr:x>0.24063</cdr:x>
      <cdr:y>0.42635</cdr:y>
    </cdr:to>
    <cdr:sp macro="" textlink="">
      <cdr:nvSpPr>
        <cdr:cNvPr id="2" name="TextBox 1">
          <a:extLst xmlns:a="http://schemas.openxmlformats.org/drawingml/2006/main">
            <a:ext uri="{FF2B5EF4-FFF2-40B4-BE49-F238E27FC236}">
              <a16:creationId xmlns:a16="http://schemas.microsoft.com/office/drawing/2014/main" id="{BB5B0D40-BC60-4FB3-BAE2-218EC48C0CA0}"/>
            </a:ext>
          </a:extLst>
        </cdr:cNvPr>
        <cdr:cNvSpPr txBox="1"/>
      </cdr:nvSpPr>
      <cdr:spPr>
        <a:xfrm xmlns:a="http://schemas.openxmlformats.org/drawingml/2006/main">
          <a:off x="1301287" y="133514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0.08601</cdr:x>
      <cdr:y>0.09565</cdr:y>
    </cdr:from>
    <cdr:to>
      <cdr:x>0.27595</cdr:x>
      <cdr:y>0.2886</cdr:y>
    </cdr:to>
    <cdr:sp macro="" textlink="">
      <cdr:nvSpPr>
        <cdr:cNvPr id="3" name="TextBox 15">
          <a:extLst xmlns:a="http://schemas.openxmlformats.org/drawingml/2006/main">
            <a:ext uri="{FF2B5EF4-FFF2-40B4-BE49-F238E27FC236}">
              <a16:creationId xmlns:a16="http://schemas.microsoft.com/office/drawing/2014/main" id="{7012DE71-D17D-D34B-A09A-1CE1825CA09D}"/>
            </a:ext>
          </a:extLst>
        </cdr:cNvPr>
        <cdr:cNvSpPr txBox="1"/>
      </cdr:nvSpPr>
      <cdr:spPr>
        <a:xfrm xmlns:a="http://schemas.openxmlformats.org/drawingml/2006/main">
          <a:off x="913188" y="453910"/>
          <a:ext cx="2016652" cy="9156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r>
            <a:rPr lang="en-US" sz="4000" cap="all" spc="50" dirty="0">
              <a:solidFill>
                <a:schemeClr val="tx2"/>
              </a:solidFill>
              <a:latin typeface="Gill Sans MT" panose="020B0502020104020203" pitchFamily="34" charset="0"/>
            </a:rPr>
            <a:t>M</a:t>
          </a:r>
          <a:r>
            <a:rPr lang="en-US" sz="2800" cap="all" spc="50" dirty="0">
              <a:solidFill>
                <a:schemeClr val="tx2"/>
              </a:solidFill>
              <a:latin typeface="Gill Sans MT" panose="020B0502020104020203" pitchFamily="34" charset="0"/>
            </a:rPr>
            <a:t>ission</a:t>
          </a:r>
        </a:p>
        <a:p xmlns:a="http://schemas.openxmlformats.org/drawingml/2006/main">
          <a:endParaRPr lang="en-GE" dirty="0"/>
        </a:p>
      </cdr:txBody>
    </cdr:sp>
  </cdr:relSizeAnchor>
  <cdr:relSizeAnchor xmlns:cdr="http://schemas.openxmlformats.org/drawingml/2006/chartDrawing">
    <cdr:from>
      <cdr:x>0.61795</cdr:x>
      <cdr:y>0</cdr:y>
    </cdr:from>
    <cdr:to>
      <cdr:x>1</cdr:x>
      <cdr:y>0.17998</cdr:y>
    </cdr:to>
    <cdr:sp macro="" textlink="">
      <cdr:nvSpPr>
        <cdr:cNvPr id="4" name="TextBox 35">
          <a:extLst xmlns:a="http://schemas.openxmlformats.org/drawingml/2006/main">
            <a:ext uri="{FF2B5EF4-FFF2-40B4-BE49-F238E27FC236}">
              <a16:creationId xmlns:a16="http://schemas.microsoft.com/office/drawing/2014/main" id="{DFAF0E52-9D6D-6D4D-AB7B-F0C6785786BB}"/>
            </a:ext>
          </a:extLst>
        </cdr:cNvPr>
        <cdr:cNvSpPr txBox="1"/>
      </cdr:nvSpPr>
      <cdr:spPr>
        <a:xfrm xmlns:a="http://schemas.openxmlformats.org/drawingml/2006/main">
          <a:off x="6560968" y="-1398401"/>
          <a:ext cx="4056343" cy="854080"/>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rtlCol="0" anchor="t">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sz="1800" b="1" cap="all" spc="50" dirty="0">
              <a:solidFill>
                <a:srgbClr val="C00000"/>
              </a:solidFill>
              <a:latin typeface="Lato Black" panose="020F0A02020204030203" pitchFamily="34" charset="0"/>
            </a:rPr>
            <a:t>Program Budget</a:t>
          </a:r>
          <a:endParaRPr lang="ka-GE" sz="1800" b="1" cap="all" spc="50" dirty="0">
            <a:solidFill>
              <a:srgbClr val="C00000"/>
            </a:solidFill>
            <a:latin typeface="Lato Black" panose="020F0A02020204030203" pitchFamily="34" charset="0"/>
          </a:endParaRPr>
        </a:p>
        <a:p xmlns:a="http://schemas.openxmlformats.org/drawingml/2006/main">
          <a:pPr algn="ctr"/>
          <a:r>
            <a:rPr lang="en-US" sz="1800" b="1" cap="all" spc="50" dirty="0">
              <a:solidFill>
                <a:srgbClr val="C00000"/>
              </a:solidFill>
              <a:latin typeface="Lato Black" panose="020F0A02020204030203" pitchFamily="34" charset="0"/>
            </a:rPr>
            <a:t>$24 Million</a:t>
          </a:r>
          <a:r>
            <a:rPr lang="ka-GE" sz="1800" b="1" cap="all" spc="50" dirty="0">
              <a:solidFill>
                <a:srgbClr val="C00000"/>
              </a:solidFill>
              <a:latin typeface="Lato Black" panose="020F0A02020204030203" pitchFamily="34" charset="0"/>
            </a:rPr>
            <a:t> </a:t>
          </a:r>
          <a:r>
            <a:rPr lang="en-US" sz="1800" b="1" cap="all" spc="50" dirty="0">
              <a:solidFill>
                <a:srgbClr val="C00000"/>
              </a:solidFill>
              <a:latin typeface="Lato Black" panose="020F0A02020204030203" pitchFamily="34" charset="0"/>
            </a:rPr>
            <a:t>USD</a:t>
          </a:r>
        </a:p>
        <a:p xmlns:a="http://schemas.openxmlformats.org/drawingml/2006/main">
          <a:pPr algn="r"/>
          <a:endParaRPr lang="en-GE" dirty="0">
            <a:solidFill>
              <a:srgbClr val="C00000"/>
            </a:solidFill>
          </a:endParaRPr>
        </a:p>
      </cdr:txBody>
    </cdr:sp>
  </cdr:relSizeAnchor>
  <cdr:relSizeAnchor xmlns:cdr="http://schemas.openxmlformats.org/drawingml/2006/chartDrawing">
    <cdr:from>
      <cdr:x>0.06972</cdr:x>
      <cdr:y>0.41335</cdr:y>
    </cdr:from>
    <cdr:to>
      <cdr:x>0.88252</cdr:x>
      <cdr:y>0.58665</cdr:y>
    </cdr:to>
    <cdr:sp macro="" textlink="">
      <cdr:nvSpPr>
        <cdr:cNvPr id="5" name="TextBox 4">
          <a:extLst xmlns:a="http://schemas.openxmlformats.org/drawingml/2006/main">
            <a:ext uri="{FF2B5EF4-FFF2-40B4-BE49-F238E27FC236}">
              <a16:creationId xmlns:a16="http://schemas.microsoft.com/office/drawing/2014/main" id="{31487F0A-0BE8-4439-A665-1E9AACFA0782}"/>
            </a:ext>
          </a:extLst>
        </cdr:cNvPr>
        <cdr:cNvSpPr txBox="1"/>
      </cdr:nvSpPr>
      <cdr:spPr>
        <a:xfrm xmlns:a="http://schemas.openxmlformats.org/drawingml/2006/main">
          <a:off x="750014" y="2180922"/>
          <a:ext cx="8743308"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0.08293</cdr:x>
      <cdr:y>0.28055</cdr:y>
    </cdr:from>
    <cdr:to>
      <cdr:x>0.84643</cdr:x>
      <cdr:y>0.40053</cdr:y>
    </cdr:to>
    <cdr:sp macro="" textlink="">
      <cdr:nvSpPr>
        <cdr:cNvPr id="6" name="TextBox 15">
          <a:extLst xmlns:a="http://schemas.openxmlformats.org/drawingml/2006/main">
            <a:ext uri="{FF2B5EF4-FFF2-40B4-BE49-F238E27FC236}">
              <a16:creationId xmlns:a16="http://schemas.microsoft.com/office/drawing/2014/main" id="{C4C8EF37-4356-4617-BDEA-329F7BABB128}"/>
            </a:ext>
          </a:extLst>
        </cdr:cNvPr>
        <cdr:cNvSpPr txBox="1"/>
      </cdr:nvSpPr>
      <cdr:spPr>
        <a:xfrm xmlns:a="http://schemas.openxmlformats.org/drawingml/2006/main">
          <a:off x="880543" y="1331363"/>
          <a:ext cx="8106317" cy="5693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cap="all" spc="50" dirty="0">
              <a:solidFill>
                <a:schemeClr val="tx1"/>
              </a:solidFill>
              <a:latin typeface="Lato Black" panose="020F0A02020204030203" pitchFamily="34" charset="0"/>
            </a:rPr>
            <a:t>Develop industry-relevant human capacity</a:t>
          </a:r>
        </a:p>
        <a:p xmlns:a="http://schemas.openxmlformats.org/drawingml/2006/main">
          <a:endParaRPr lang="en-GE" dirty="0">
            <a:solidFill>
              <a:schemeClr val="tx1"/>
            </a:solidFill>
          </a:endParaRPr>
        </a:p>
      </cdr:txBody>
    </cdr:sp>
  </cdr:relSizeAnchor>
  <cdr:relSizeAnchor xmlns:cdr="http://schemas.openxmlformats.org/drawingml/2006/chartDrawing">
    <cdr:from>
      <cdr:x>0.08003</cdr:x>
      <cdr:y>0.41569</cdr:y>
    </cdr:from>
    <cdr:to>
      <cdr:x>0.84353</cdr:x>
      <cdr:y>0.5</cdr:y>
    </cdr:to>
    <cdr:sp macro="" textlink="">
      <cdr:nvSpPr>
        <cdr:cNvPr id="9" name="TextBox 15">
          <a:extLst xmlns:a="http://schemas.openxmlformats.org/drawingml/2006/main">
            <a:ext uri="{FF2B5EF4-FFF2-40B4-BE49-F238E27FC236}">
              <a16:creationId xmlns:a16="http://schemas.microsoft.com/office/drawing/2014/main" id="{1A1AF4F6-A5F2-42B7-9D86-32B31AD75BA0}"/>
            </a:ext>
          </a:extLst>
        </cdr:cNvPr>
        <cdr:cNvSpPr txBox="1"/>
      </cdr:nvSpPr>
      <cdr:spPr>
        <a:xfrm xmlns:a="http://schemas.openxmlformats.org/drawingml/2006/main">
          <a:off x="849671" y="1972675"/>
          <a:ext cx="8106317" cy="4000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cap="all" spc="50" dirty="0">
              <a:solidFill>
                <a:schemeClr val="tx1"/>
              </a:solidFill>
              <a:latin typeface="Lato Black" panose="020F0A02020204030203" pitchFamily="34" charset="0"/>
            </a:rPr>
            <a:t>contribute to high-value employment opportunities</a:t>
          </a:r>
          <a:endParaRPr lang="en-GE" sz="2000" cap="all" spc="50" dirty="0">
            <a:solidFill>
              <a:schemeClr val="tx1"/>
            </a:solidFill>
            <a:latin typeface="Lato Black" panose="020F0A02020204030203" pitchFamily="34" charset="0"/>
          </a:endParaRPr>
        </a:p>
      </cdr:txBody>
    </cdr:sp>
  </cdr:relSizeAnchor>
  <cdr:relSizeAnchor xmlns:cdr="http://schemas.openxmlformats.org/drawingml/2006/chartDrawing">
    <cdr:from>
      <cdr:x>0.08079</cdr:x>
      <cdr:y>0.56503</cdr:y>
    </cdr:from>
    <cdr:to>
      <cdr:x>1</cdr:x>
      <cdr:y>0.64935</cdr:y>
    </cdr:to>
    <cdr:sp macro="" textlink="">
      <cdr:nvSpPr>
        <cdr:cNvPr id="10" name="TextBox 15">
          <a:extLst xmlns:a="http://schemas.openxmlformats.org/drawingml/2006/main">
            <a:ext uri="{FF2B5EF4-FFF2-40B4-BE49-F238E27FC236}">
              <a16:creationId xmlns:a16="http://schemas.microsoft.com/office/drawing/2014/main" id="{D1B902FC-78F7-4FB6-BA85-97D29014DD27}"/>
            </a:ext>
          </a:extLst>
        </cdr:cNvPr>
        <cdr:cNvSpPr txBox="1"/>
      </cdr:nvSpPr>
      <cdr:spPr>
        <a:xfrm xmlns:a="http://schemas.openxmlformats.org/drawingml/2006/main">
          <a:off x="857758" y="2681386"/>
          <a:ext cx="9759553" cy="400110"/>
        </a:xfrm>
        <a:prstGeom xmlns:a="http://schemas.openxmlformats.org/drawingml/2006/main" prst="rect">
          <a:avLst/>
        </a:prstGeom>
        <a:noFill xmlns:a="http://schemas.openxmlformats.org/drawingml/2006/main"/>
      </cdr:spPr>
      <cdr:txBody>
        <a:bodyPr xmlns:a="http://schemas.openxmlformats.org/drawingml/2006/main" wrap="square" rtlCol="0" anchor="b">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cap="all" spc="50" dirty="0">
              <a:solidFill>
                <a:schemeClr val="tx1"/>
              </a:solidFill>
              <a:latin typeface="Lato Black" panose="020F0A02020204030203" pitchFamily="34" charset="0"/>
            </a:rPr>
            <a:t>Contribute to increased firm-level productivity &amp; competitiveness </a:t>
          </a:r>
          <a:endParaRPr lang="en-GE" sz="2000" cap="all" spc="50" dirty="0">
            <a:solidFill>
              <a:schemeClr val="tx1"/>
            </a:solidFill>
            <a:latin typeface="Lato Black" panose="020F0A02020204030203" pitchFamily="34" charset="0"/>
          </a:endParaRPr>
        </a:p>
      </cdr:txBody>
    </cdr:sp>
  </cdr:relSizeAnchor>
  <cdr:relSizeAnchor xmlns:cdr="http://schemas.openxmlformats.org/drawingml/2006/chartDrawing">
    <cdr:from>
      <cdr:x>0.08099</cdr:x>
      <cdr:y>0.72</cdr:y>
    </cdr:from>
    <cdr:to>
      <cdr:x>0.88094</cdr:x>
      <cdr:y>0.80431</cdr:y>
    </cdr:to>
    <cdr:sp macro="" textlink="">
      <cdr:nvSpPr>
        <cdr:cNvPr id="15" name="TextBox 15">
          <a:extLst xmlns:a="http://schemas.openxmlformats.org/drawingml/2006/main">
            <a:ext uri="{FF2B5EF4-FFF2-40B4-BE49-F238E27FC236}">
              <a16:creationId xmlns:a16="http://schemas.microsoft.com/office/drawing/2014/main" id="{BE5165BA-F8E4-41F6-8EA6-709D980A581B}"/>
            </a:ext>
          </a:extLst>
        </cdr:cNvPr>
        <cdr:cNvSpPr txBox="1"/>
      </cdr:nvSpPr>
      <cdr:spPr>
        <a:xfrm xmlns:a="http://schemas.openxmlformats.org/drawingml/2006/main">
          <a:off x="859946" y="3416787"/>
          <a:ext cx="8493318" cy="4000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cap="all" spc="50" dirty="0">
              <a:solidFill>
                <a:schemeClr val="tx1"/>
              </a:solidFill>
              <a:latin typeface="Lato Black" panose="020F0A02020204030203" pitchFamily="34" charset="0"/>
            </a:rPr>
            <a:t>Help Georgia build more dynamic and innovative economy</a:t>
          </a:r>
          <a:endParaRPr lang="en-GE" sz="2000" cap="all" spc="50" dirty="0">
            <a:solidFill>
              <a:schemeClr val="tx1"/>
            </a:solidFill>
            <a:latin typeface="Lato Black" panose="020F0A02020204030203" pitchFamily="34" charset="0"/>
          </a:endParaRPr>
        </a:p>
      </cdr:txBody>
    </cdr:sp>
  </cdr:relSizeAnchor>
  <cdr:relSizeAnchor xmlns:cdr="http://schemas.openxmlformats.org/drawingml/2006/chartDrawing">
    <cdr:from>
      <cdr:x>0.02107</cdr:x>
      <cdr:y>0.55413</cdr:y>
    </cdr:from>
    <cdr:to>
      <cdr:x>0.05791</cdr:x>
      <cdr:y>0.63081</cdr:y>
    </cdr:to>
    <cdr:pic>
      <cdr:nvPicPr>
        <cdr:cNvPr id="18" name="Graphic 40" descr="Bar graph with upward trend">
          <a:extLst xmlns:a="http://schemas.openxmlformats.org/drawingml/2006/main">
            <a:ext uri="{FF2B5EF4-FFF2-40B4-BE49-F238E27FC236}">
              <a16:creationId xmlns:a16="http://schemas.microsoft.com/office/drawing/2014/main" id="{976022CE-6322-914D-A458-B972074EEF6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223746" y="2629627"/>
          <a:ext cx="391141" cy="363888"/>
        </a:xfrm>
        <a:prstGeom xmlns:a="http://schemas.openxmlformats.org/drawingml/2006/main" prst="rect">
          <a:avLst/>
        </a:prstGeom>
      </cdr:spPr>
    </cdr:pic>
  </cdr:relSizeAnchor>
  <cdr:relSizeAnchor xmlns:cdr="http://schemas.openxmlformats.org/drawingml/2006/chartDrawing">
    <cdr:from>
      <cdr:x>0.0172</cdr:x>
      <cdr:y>0.42486</cdr:y>
    </cdr:from>
    <cdr:to>
      <cdr:x>0.05545</cdr:x>
      <cdr:y>0.50448</cdr:y>
    </cdr:to>
    <cdr:pic>
      <cdr:nvPicPr>
        <cdr:cNvPr id="19" name="Graphic 42" descr="Business Growth">
          <a:extLst xmlns:a="http://schemas.openxmlformats.org/drawingml/2006/main">
            <a:ext uri="{FF2B5EF4-FFF2-40B4-BE49-F238E27FC236}">
              <a16:creationId xmlns:a16="http://schemas.microsoft.com/office/drawing/2014/main" id="{F895D3AA-59B9-8C41-BD63-6CBD1003839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xmlns:a="http://schemas.openxmlformats.org/drawingml/2006/main">
          <a:fillRect/>
        </a:stretch>
      </cdr:blipFill>
      <cdr:spPr>
        <a:xfrm xmlns:a="http://schemas.openxmlformats.org/drawingml/2006/main">
          <a:off x="182650" y="2016191"/>
          <a:ext cx="406112" cy="377841"/>
        </a:xfrm>
        <a:prstGeom xmlns:a="http://schemas.openxmlformats.org/drawingml/2006/main" prst="rect">
          <a:avLst/>
        </a:prstGeom>
      </cdr:spPr>
    </cdr:pic>
  </cdr:relSizeAnchor>
  <cdr:relSizeAnchor xmlns:cdr="http://schemas.openxmlformats.org/drawingml/2006/chartDrawing">
    <cdr:from>
      <cdr:x>0.01527</cdr:x>
      <cdr:y>0.27322</cdr:y>
    </cdr:from>
    <cdr:to>
      <cdr:x>0.05455</cdr:x>
      <cdr:y>0.35499</cdr:y>
    </cdr:to>
    <cdr:pic>
      <cdr:nvPicPr>
        <cdr:cNvPr id="20" name="Graphic 44" descr="Boardroom">
          <a:extLst xmlns:a="http://schemas.openxmlformats.org/drawingml/2006/main">
            <a:ext uri="{FF2B5EF4-FFF2-40B4-BE49-F238E27FC236}">
              <a16:creationId xmlns:a16="http://schemas.microsoft.com/office/drawing/2014/main" id="{6F8CFABB-15E8-914B-B911-7F39614CE72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xmlns:a="http://schemas.openxmlformats.org/drawingml/2006/main">
          <a:fillRect/>
        </a:stretch>
      </cdr:blipFill>
      <cdr:spPr>
        <a:xfrm xmlns:a="http://schemas.openxmlformats.org/drawingml/2006/main">
          <a:off x="162102" y="1296578"/>
          <a:ext cx="417048" cy="388043"/>
        </a:xfrm>
        <a:prstGeom xmlns:a="http://schemas.openxmlformats.org/drawingml/2006/main" prst="rect">
          <a:avLst/>
        </a:prstGeom>
      </cdr:spPr>
    </cdr:pic>
  </cdr:relSizeAnchor>
  <cdr:relSizeAnchor xmlns:cdr="http://schemas.openxmlformats.org/drawingml/2006/chartDrawing">
    <cdr:from>
      <cdr:x>0.02117</cdr:x>
      <cdr:y>0.72492</cdr:y>
    </cdr:from>
    <cdr:to>
      <cdr:x>0.05515</cdr:x>
      <cdr:y>0.79564</cdr:y>
    </cdr:to>
    <cdr:pic>
      <cdr:nvPicPr>
        <cdr:cNvPr id="21" name="Graphic 23" descr="Network">
          <a:extLst xmlns:a="http://schemas.openxmlformats.org/drawingml/2006/main">
            <a:ext uri="{FF2B5EF4-FFF2-40B4-BE49-F238E27FC236}">
              <a16:creationId xmlns:a16="http://schemas.microsoft.com/office/drawing/2014/main" id="{62C1B454-A5C0-C244-9669-7B142ADBCF3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xmlns:a="http://schemas.openxmlformats.org/drawingml/2006/main">
          <a:fillRect/>
        </a:stretch>
      </cdr:blipFill>
      <cdr:spPr>
        <a:xfrm xmlns:a="http://schemas.openxmlformats.org/drawingml/2006/main">
          <a:off x="224751" y="3440141"/>
          <a:ext cx="360776" cy="335605"/>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0.14133</cdr:x>
      <cdr:y>0.25305</cdr:y>
    </cdr:from>
    <cdr:to>
      <cdr:x>0.24063</cdr:x>
      <cdr:y>0.42635</cdr:y>
    </cdr:to>
    <cdr:sp macro="" textlink="">
      <cdr:nvSpPr>
        <cdr:cNvPr id="2" name="TextBox 1">
          <a:extLst xmlns:a="http://schemas.openxmlformats.org/drawingml/2006/main">
            <a:ext uri="{FF2B5EF4-FFF2-40B4-BE49-F238E27FC236}">
              <a16:creationId xmlns:a16="http://schemas.microsoft.com/office/drawing/2014/main" id="{BB5B0D40-BC60-4FB3-BAE2-218EC48C0CA0}"/>
            </a:ext>
          </a:extLst>
        </cdr:cNvPr>
        <cdr:cNvSpPr txBox="1"/>
      </cdr:nvSpPr>
      <cdr:spPr>
        <a:xfrm xmlns:a="http://schemas.openxmlformats.org/drawingml/2006/main">
          <a:off x="1301287" y="133514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0.03635</cdr:x>
      <cdr:y>0.0244</cdr:y>
    </cdr:from>
    <cdr:to>
      <cdr:x>0.75003</cdr:x>
      <cdr:y>0.20968</cdr:y>
    </cdr:to>
    <cdr:sp macro="" textlink="">
      <cdr:nvSpPr>
        <cdr:cNvPr id="3" name="TextBox 15">
          <a:extLst xmlns:a="http://schemas.openxmlformats.org/drawingml/2006/main">
            <a:ext uri="{FF2B5EF4-FFF2-40B4-BE49-F238E27FC236}">
              <a16:creationId xmlns:a16="http://schemas.microsoft.com/office/drawing/2014/main" id="{7012DE71-D17D-D34B-A09A-1CE1825CA09D}"/>
            </a:ext>
          </a:extLst>
        </cdr:cNvPr>
        <cdr:cNvSpPr txBox="1"/>
      </cdr:nvSpPr>
      <cdr:spPr>
        <a:xfrm xmlns:a="http://schemas.openxmlformats.org/drawingml/2006/main">
          <a:off x="397122" y="120587"/>
          <a:ext cx="7797093" cy="91563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r>
            <a:rPr lang="en-US" sz="4000" cap="all" spc="50" dirty="0">
              <a:solidFill>
                <a:schemeClr val="tx2"/>
              </a:solidFill>
              <a:latin typeface="Gill Sans MT" panose="020B0502020104020203" pitchFamily="34" charset="0"/>
            </a:rPr>
            <a:t>K</a:t>
          </a:r>
          <a:r>
            <a:rPr lang="en-US" sz="2800" cap="all" spc="50" dirty="0">
              <a:solidFill>
                <a:schemeClr val="tx2"/>
              </a:solidFill>
              <a:latin typeface="Gill Sans MT" panose="020B0502020104020203" pitchFamily="34" charset="0"/>
            </a:rPr>
            <a:t>EY ACTIVITIES</a:t>
          </a:r>
        </a:p>
        <a:p xmlns:a="http://schemas.openxmlformats.org/drawingml/2006/main">
          <a:endParaRPr lang="en-GE" dirty="0"/>
        </a:p>
      </cdr:txBody>
    </cdr:sp>
  </cdr:relSizeAnchor>
  <cdr:relSizeAnchor xmlns:cdr="http://schemas.openxmlformats.org/drawingml/2006/chartDrawing">
    <cdr:from>
      <cdr:x>0.63418</cdr:x>
      <cdr:y>0</cdr:y>
    </cdr:from>
    <cdr:to>
      <cdr:x>0.98648</cdr:x>
      <cdr:y>0.17283</cdr:y>
    </cdr:to>
    <cdr:sp macro="" textlink="">
      <cdr:nvSpPr>
        <cdr:cNvPr id="4" name="TextBox 35">
          <a:extLst xmlns:a="http://schemas.openxmlformats.org/drawingml/2006/main">
            <a:ext uri="{FF2B5EF4-FFF2-40B4-BE49-F238E27FC236}">
              <a16:creationId xmlns:a16="http://schemas.microsoft.com/office/drawing/2014/main" id="{DFAF0E52-9D6D-6D4D-AB7B-F0C6785786BB}"/>
            </a:ext>
          </a:extLst>
        </cdr:cNvPr>
        <cdr:cNvSpPr txBox="1"/>
      </cdr:nvSpPr>
      <cdr:spPr>
        <a:xfrm xmlns:a="http://schemas.openxmlformats.org/drawingml/2006/main">
          <a:off x="6928540" y="0"/>
          <a:ext cx="3848946" cy="854080"/>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rtlCol="0" anchor="t">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pPr algn="ctr"/>
          <a:r>
            <a:rPr lang="en-US" sz="1800" b="1" cap="all" spc="50" dirty="0">
              <a:solidFill>
                <a:srgbClr val="C00000"/>
              </a:solidFill>
              <a:latin typeface="Lato Black" panose="020F0A02020204030203" pitchFamily="34" charset="0"/>
            </a:rPr>
            <a:t>Program Budget</a:t>
          </a:r>
          <a:endParaRPr lang="ka-GE" sz="1800" b="1" cap="all" spc="50" dirty="0">
            <a:solidFill>
              <a:srgbClr val="C00000"/>
            </a:solidFill>
            <a:latin typeface="Lato Black" panose="020F0A02020204030203" pitchFamily="34" charset="0"/>
          </a:endParaRPr>
        </a:p>
        <a:p xmlns:a="http://schemas.openxmlformats.org/drawingml/2006/main">
          <a:pPr algn="ctr"/>
          <a:r>
            <a:rPr lang="en-US" sz="1800" b="1" cap="all" spc="50" dirty="0">
              <a:solidFill>
                <a:srgbClr val="C00000"/>
              </a:solidFill>
              <a:latin typeface="Lato Black" panose="020F0A02020204030203" pitchFamily="34" charset="0"/>
            </a:rPr>
            <a:t>$24 Million USD</a:t>
          </a:r>
        </a:p>
        <a:p xmlns:a="http://schemas.openxmlformats.org/drawingml/2006/main">
          <a:pPr algn="ctr"/>
          <a:endParaRPr lang="en-GE" b="1" dirty="0">
            <a:solidFill>
              <a:srgbClr val="C00000"/>
            </a:solidFill>
          </a:endParaRPr>
        </a:p>
      </cdr:txBody>
    </cdr:sp>
  </cdr:relSizeAnchor>
  <cdr:relSizeAnchor xmlns:cdr="http://schemas.openxmlformats.org/drawingml/2006/chartDrawing">
    <cdr:from>
      <cdr:x>0.06972</cdr:x>
      <cdr:y>0.41335</cdr:y>
    </cdr:from>
    <cdr:to>
      <cdr:x>0.88252</cdr:x>
      <cdr:y>0.58665</cdr:y>
    </cdr:to>
    <cdr:sp macro="" textlink="">
      <cdr:nvSpPr>
        <cdr:cNvPr id="5" name="TextBox 4">
          <a:extLst xmlns:a="http://schemas.openxmlformats.org/drawingml/2006/main">
            <a:ext uri="{FF2B5EF4-FFF2-40B4-BE49-F238E27FC236}">
              <a16:creationId xmlns:a16="http://schemas.microsoft.com/office/drawing/2014/main" id="{31487F0A-0BE8-4439-A665-1E9AACFA0782}"/>
            </a:ext>
          </a:extLst>
        </cdr:cNvPr>
        <cdr:cNvSpPr txBox="1"/>
      </cdr:nvSpPr>
      <cdr:spPr>
        <a:xfrm xmlns:a="http://schemas.openxmlformats.org/drawingml/2006/main">
          <a:off x="750014" y="2180922"/>
          <a:ext cx="8743308"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0.03585</cdr:x>
      <cdr:y>0.19779</cdr:y>
    </cdr:from>
    <cdr:to>
      <cdr:x>0.96292</cdr:x>
      <cdr:y>0.31301</cdr:y>
    </cdr:to>
    <cdr:sp macro="" textlink="">
      <cdr:nvSpPr>
        <cdr:cNvPr id="6" name="TextBox 15">
          <a:extLst xmlns:a="http://schemas.openxmlformats.org/drawingml/2006/main">
            <a:ext uri="{FF2B5EF4-FFF2-40B4-BE49-F238E27FC236}">
              <a16:creationId xmlns:a16="http://schemas.microsoft.com/office/drawing/2014/main" id="{C4C8EF37-4356-4617-BDEA-329F7BABB128}"/>
            </a:ext>
          </a:extLst>
        </cdr:cNvPr>
        <cdr:cNvSpPr txBox="1"/>
      </cdr:nvSpPr>
      <cdr:spPr>
        <a:xfrm xmlns:a="http://schemas.openxmlformats.org/drawingml/2006/main">
          <a:off x="391659" y="977458"/>
          <a:ext cx="10128421" cy="5694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lvl="0"/>
          <a:r>
            <a:rPr lang="en-US" sz="2000" dirty="0">
              <a:solidFill>
                <a:schemeClr val="tx1"/>
              </a:solidFill>
            </a:rPr>
            <a:t>Incentivize employers, business associations to collaborate with skills training providers</a:t>
          </a:r>
          <a:r>
            <a:rPr lang="en-US" dirty="0">
              <a:solidFill>
                <a:schemeClr val="tx1"/>
              </a:solidFill>
            </a:rPr>
            <a:t>. </a:t>
          </a:r>
        </a:p>
        <a:p xmlns:a="http://schemas.openxmlformats.org/drawingml/2006/main">
          <a:endParaRPr lang="en-GE" dirty="0">
            <a:solidFill>
              <a:schemeClr val="bg1">
                <a:lumMod val="95000"/>
              </a:schemeClr>
            </a:solidFill>
          </a:endParaRPr>
        </a:p>
      </cdr:txBody>
    </cdr:sp>
  </cdr:relSizeAnchor>
  <cdr:relSizeAnchor xmlns:cdr="http://schemas.openxmlformats.org/drawingml/2006/chartDrawing">
    <cdr:from>
      <cdr:x>0.03996</cdr:x>
      <cdr:y>0.36706</cdr:y>
    </cdr:from>
    <cdr:to>
      <cdr:x>0.93474</cdr:x>
      <cdr:y>0.5103</cdr:y>
    </cdr:to>
    <cdr:sp macro="" textlink="">
      <cdr:nvSpPr>
        <cdr:cNvPr id="9" name="TextBox 15">
          <a:extLst xmlns:a="http://schemas.openxmlformats.org/drawingml/2006/main">
            <a:ext uri="{FF2B5EF4-FFF2-40B4-BE49-F238E27FC236}">
              <a16:creationId xmlns:a16="http://schemas.microsoft.com/office/drawing/2014/main" id="{1A1AF4F6-A5F2-42B7-9D86-32B31AD75BA0}"/>
            </a:ext>
          </a:extLst>
        </cdr:cNvPr>
        <cdr:cNvSpPr txBox="1"/>
      </cdr:nvSpPr>
      <cdr:spPr>
        <a:xfrm xmlns:a="http://schemas.openxmlformats.org/drawingml/2006/main">
          <a:off x="436562" y="1813968"/>
          <a:ext cx="9775646"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lvl="0"/>
          <a:r>
            <a:rPr lang="en-US" sz="2000" dirty="0">
              <a:solidFill>
                <a:schemeClr val="tx1"/>
              </a:solidFill>
            </a:rPr>
            <a:t>Establish training programs in partnership with the private sector that target fields with high growth potential. </a:t>
          </a:r>
        </a:p>
      </cdr:txBody>
    </cdr:sp>
  </cdr:relSizeAnchor>
  <cdr:relSizeAnchor xmlns:cdr="http://schemas.openxmlformats.org/drawingml/2006/chartDrawing">
    <cdr:from>
      <cdr:x>0.03674</cdr:x>
      <cdr:y>0.5742</cdr:y>
    </cdr:from>
    <cdr:to>
      <cdr:x>0.96292</cdr:x>
      <cdr:y>0.71744</cdr:y>
    </cdr:to>
    <cdr:sp macro="" textlink="">
      <cdr:nvSpPr>
        <cdr:cNvPr id="10" name="TextBox 15">
          <a:extLst xmlns:a="http://schemas.openxmlformats.org/drawingml/2006/main">
            <a:ext uri="{FF2B5EF4-FFF2-40B4-BE49-F238E27FC236}">
              <a16:creationId xmlns:a16="http://schemas.microsoft.com/office/drawing/2014/main" id="{D1B902FC-78F7-4FB6-BA85-97D29014DD27}"/>
            </a:ext>
          </a:extLst>
        </cdr:cNvPr>
        <cdr:cNvSpPr txBox="1"/>
      </cdr:nvSpPr>
      <cdr:spPr>
        <a:xfrm xmlns:a="http://schemas.openxmlformats.org/drawingml/2006/main">
          <a:off x="401383" y="2837627"/>
          <a:ext cx="10118697" cy="707873"/>
        </a:xfrm>
        <a:prstGeom xmlns:a="http://schemas.openxmlformats.org/drawingml/2006/main" prst="rect">
          <a:avLst/>
        </a:prstGeom>
        <a:noFill xmlns:a="http://schemas.openxmlformats.org/drawingml/2006/main"/>
      </cdr:spPr>
      <cdr:txBody>
        <a:bodyPr xmlns:a="http://schemas.openxmlformats.org/drawingml/2006/main" wrap="square" rtlCol="0" anchor="b">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tx1"/>
              </a:solidFill>
            </a:rPr>
            <a:t>Support the adoption of international standards of quality into domestic training programs  </a:t>
          </a:r>
          <a:endParaRPr lang="en-GE" sz="2000" dirty="0">
            <a:solidFill>
              <a:schemeClr val="tx1"/>
            </a:solidFill>
          </a:endParaRPr>
        </a:p>
      </cdr:txBody>
    </cdr:sp>
  </cdr:relSizeAnchor>
  <cdr:relSizeAnchor xmlns:cdr="http://schemas.openxmlformats.org/drawingml/2006/chartDrawing">
    <cdr:from>
      <cdr:x>0.03521</cdr:x>
      <cdr:y>0.80901</cdr:y>
    </cdr:from>
    <cdr:to>
      <cdr:x>0.9494</cdr:x>
      <cdr:y>0.95225</cdr:y>
    </cdr:to>
    <cdr:sp macro="" textlink="">
      <cdr:nvSpPr>
        <cdr:cNvPr id="15" name="TextBox 15">
          <a:extLst xmlns:a="http://schemas.openxmlformats.org/drawingml/2006/main">
            <a:ext uri="{FF2B5EF4-FFF2-40B4-BE49-F238E27FC236}">
              <a16:creationId xmlns:a16="http://schemas.microsoft.com/office/drawing/2014/main" id="{BE5165BA-F8E4-41F6-8EA6-709D980A581B}"/>
            </a:ext>
          </a:extLst>
        </cdr:cNvPr>
        <cdr:cNvSpPr txBox="1"/>
      </cdr:nvSpPr>
      <cdr:spPr>
        <a:xfrm xmlns:a="http://schemas.openxmlformats.org/drawingml/2006/main">
          <a:off x="384667" y="3998027"/>
          <a:ext cx="9987704" cy="70787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lvl="0"/>
          <a:r>
            <a:rPr lang="en-US" sz="2000" dirty="0">
              <a:solidFill>
                <a:schemeClr val="tx1"/>
              </a:solidFill>
            </a:rPr>
            <a:t>Increase the employability and incomes of un- and under-employed members of society, especially in underserved rural areas</a:t>
          </a:r>
          <a:r>
            <a:rPr lang="en-US" dirty="0">
              <a:solidFill>
                <a:schemeClr val="tx1"/>
              </a:solidFill>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0.14133</cdr:x>
      <cdr:y>0.25305</cdr:y>
    </cdr:from>
    <cdr:to>
      <cdr:x>0.24063</cdr:x>
      <cdr:y>0.42635</cdr:y>
    </cdr:to>
    <cdr:sp macro="" textlink="">
      <cdr:nvSpPr>
        <cdr:cNvPr id="2" name="TextBox 1">
          <a:extLst xmlns:a="http://schemas.openxmlformats.org/drawingml/2006/main">
            <a:ext uri="{FF2B5EF4-FFF2-40B4-BE49-F238E27FC236}">
              <a16:creationId xmlns:a16="http://schemas.microsoft.com/office/drawing/2014/main" id="{BB5B0D40-BC60-4FB3-BAE2-218EC48C0CA0}"/>
            </a:ext>
          </a:extLst>
        </cdr:cNvPr>
        <cdr:cNvSpPr txBox="1"/>
      </cdr:nvSpPr>
      <cdr:spPr>
        <a:xfrm xmlns:a="http://schemas.openxmlformats.org/drawingml/2006/main">
          <a:off x="1301287" y="133514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0.07855</cdr:x>
      <cdr:y>0.03642</cdr:y>
    </cdr:from>
    <cdr:to>
      <cdr:x>0.34179</cdr:x>
      <cdr:y>0.27353</cdr:y>
    </cdr:to>
    <cdr:sp macro="" textlink="">
      <cdr:nvSpPr>
        <cdr:cNvPr id="4" name="TextBox 35">
          <a:extLst xmlns:a="http://schemas.openxmlformats.org/drawingml/2006/main">
            <a:ext uri="{FF2B5EF4-FFF2-40B4-BE49-F238E27FC236}">
              <a16:creationId xmlns:a16="http://schemas.microsoft.com/office/drawing/2014/main" id="{DFAF0E52-9D6D-6D4D-AB7B-F0C6785786BB}"/>
            </a:ext>
          </a:extLst>
        </cdr:cNvPr>
        <cdr:cNvSpPr txBox="1"/>
      </cdr:nvSpPr>
      <cdr:spPr>
        <a:xfrm xmlns:a="http://schemas.openxmlformats.org/drawingml/2006/main">
          <a:off x="883746" y="193845"/>
          <a:ext cx="2961503" cy="1261884"/>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rtlCol="0" anchor="t">
          <a:spAutoFit/>
        </a:bodyPr>
        <a:lstStyle xmlns:a="http://schemas.openxmlformats.org/drawingml/2006/main">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xmlns:a="http://schemas.openxmlformats.org/drawingml/2006/main">
          <a:r>
            <a:rPr lang="en-US" sz="4000" cap="all" spc="50" dirty="0">
              <a:solidFill>
                <a:schemeClr val="tx2"/>
              </a:solidFill>
              <a:latin typeface="Gill Sans MT" panose="020B0502020104020203" pitchFamily="34" charset="0"/>
            </a:rPr>
            <a:t>P</a:t>
          </a:r>
          <a:r>
            <a:rPr lang="en-US" sz="2800" cap="all" spc="50" dirty="0">
              <a:solidFill>
                <a:schemeClr val="tx2"/>
              </a:solidFill>
              <a:latin typeface="Gill Sans MT" panose="020B0502020104020203" pitchFamily="34" charset="0"/>
            </a:rPr>
            <a:t>ARTNERS</a:t>
          </a:r>
        </a:p>
        <a:p xmlns:a="http://schemas.openxmlformats.org/drawingml/2006/main">
          <a:endParaRPr lang="en-GE" sz="3600" dirty="0"/>
        </a:p>
      </cdr:txBody>
    </cdr:sp>
  </cdr:relSizeAnchor>
  <cdr:relSizeAnchor xmlns:cdr="http://schemas.openxmlformats.org/drawingml/2006/chartDrawing">
    <cdr:from>
      <cdr:x>0.06972</cdr:x>
      <cdr:y>0.41335</cdr:y>
    </cdr:from>
    <cdr:to>
      <cdr:x>0.88252</cdr:x>
      <cdr:y>0.58665</cdr:y>
    </cdr:to>
    <cdr:sp macro="" textlink="">
      <cdr:nvSpPr>
        <cdr:cNvPr id="5" name="TextBox 4">
          <a:extLst xmlns:a="http://schemas.openxmlformats.org/drawingml/2006/main">
            <a:ext uri="{FF2B5EF4-FFF2-40B4-BE49-F238E27FC236}">
              <a16:creationId xmlns:a16="http://schemas.microsoft.com/office/drawing/2014/main" id="{31487F0A-0BE8-4439-A665-1E9AACFA0782}"/>
            </a:ext>
          </a:extLst>
        </cdr:cNvPr>
        <cdr:cNvSpPr txBox="1"/>
      </cdr:nvSpPr>
      <cdr:spPr>
        <a:xfrm xmlns:a="http://schemas.openxmlformats.org/drawingml/2006/main">
          <a:off x="750014" y="2180922"/>
          <a:ext cx="8743308"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C5A912-B769-D343-92CD-567F1C5263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B2229B-672B-584B-8C45-4043744B74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C7E075-5D33-5646-9688-A1BCF7D11E90}" type="datetimeFigureOut">
              <a:rPr lang="en-US" smtClean="0"/>
              <a:t>8/1/2021</a:t>
            </a:fld>
            <a:endParaRPr lang="en-US"/>
          </a:p>
        </p:txBody>
      </p:sp>
      <p:sp>
        <p:nvSpPr>
          <p:cNvPr id="4" name="Footer Placeholder 3">
            <a:extLst>
              <a:ext uri="{FF2B5EF4-FFF2-40B4-BE49-F238E27FC236}">
                <a16:creationId xmlns:a16="http://schemas.microsoft.com/office/drawing/2014/main" id="{C9EA384B-59D1-DC41-B2CC-BF1B55B9A7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0D64BD-9B03-394E-B9FC-0AA04CC2A1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6026A4-AE2C-3D4C-8291-1426D3F3556A}" type="slidenum">
              <a:rPr lang="en-US" smtClean="0"/>
              <a:t>‹#›</a:t>
            </a:fld>
            <a:endParaRPr lang="en-US"/>
          </a:p>
        </p:txBody>
      </p:sp>
    </p:spTree>
    <p:extLst>
      <p:ext uri="{BB962C8B-B14F-4D97-AF65-F5344CB8AC3E}">
        <p14:creationId xmlns:p14="http://schemas.microsoft.com/office/powerpoint/2010/main" val="1026192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3FF9C-DDB6-496D-8B79-62B3951CB692}" type="datetimeFigureOut">
              <a:rPr lang="en-US" smtClean="0"/>
              <a:t>8/1/2021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29BF8-01A9-4A5B-8F3B-46BDBA8A78C7}" type="slidenum">
              <a:rPr lang="en-US" smtClean="0"/>
              <a:t>‹#›</a:t>
            </a:fld>
            <a:endParaRPr lang="en-US"/>
          </a:p>
        </p:txBody>
      </p:sp>
    </p:spTree>
    <p:extLst>
      <p:ext uri="{BB962C8B-B14F-4D97-AF65-F5344CB8AC3E}">
        <p14:creationId xmlns:p14="http://schemas.microsoft.com/office/powerpoint/2010/main" val="2148498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2429BF8-01A9-4A5B-8F3B-46BDBA8A78C7}" type="slidenum">
              <a:rPr lang="en-US" smtClean="0"/>
              <a:t>1</a:t>
            </a:fld>
            <a:endParaRPr lang="en-US"/>
          </a:p>
        </p:txBody>
      </p:sp>
    </p:spTree>
    <p:extLst>
      <p:ext uri="{BB962C8B-B14F-4D97-AF65-F5344CB8AC3E}">
        <p14:creationId xmlns:p14="http://schemas.microsoft.com/office/powerpoint/2010/main" val="65236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429BF8-01A9-4A5B-8F3B-46BDBA8A78C7}" type="slidenum">
              <a:rPr lang="en-US" smtClean="0"/>
              <a:t>10</a:t>
            </a:fld>
            <a:endParaRPr lang="en-US"/>
          </a:p>
        </p:txBody>
      </p:sp>
    </p:spTree>
    <p:extLst>
      <p:ext uri="{BB962C8B-B14F-4D97-AF65-F5344CB8AC3E}">
        <p14:creationId xmlns:p14="http://schemas.microsoft.com/office/powerpoint/2010/main" val="1180637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429BF8-01A9-4A5B-8F3B-46BDBA8A78C7}" type="slidenum">
              <a:rPr lang="en-US" smtClean="0"/>
              <a:t>11</a:t>
            </a:fld>
            <a:endParaRPr lang="en-US"/>
          </a:p>
        </p:txBody>
      </p:sp>
    </p:spTree>
    <p:extLst>
      <p:ext uri="{BB962C8B-B14F-4D97-AF65-F5344CB8AC3E}">
        <p14:creationId xmlns:p14="http://schemas.microsoft.com/office/powerpoint/2010/main" val="98464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429BF8-01A9-4A5B-8F3B-46BDBA8A78C7}" type="slidenum">
              <a:rPr lang="en-US" smtClean="0"/>
              <a:t>12</a:t>
            </a:fld>
            <a:endParaRPr lang="en-US"/>
          </a:p>
        </p:txBody>
      </p:sp>
    </p:spTree>
    <p:extLst>
      <p:ext uri="{BB962C8B-B14F-4D97-AF65-F5344CB8AC3E}">
        <p14:creationId xmlns:p14="http://schemas.microsoft.com/office/powerpoint/2010/main" val="157262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29BF8-01A9-4A5B-8F3B-46BDBA8A78C7}" type="slidenum">
              <a:rPr lang="en-US" smtClean="0"/>
              <a:t>13</a:t>
            </a:fld>
            <a:endParaRPr lang="en-US"/>
          </a:p>
        </p:txBody>
      </p:sp>
    </p:spTree>
    <p:extLst>
      <p:ext uri="{BB962C8B-B14F-4D97-AF65-F5344CB8AC3E}">
        <p14:creationId xmlns:p14="http://schemas.microsoft.com/office/powerpoint/2010/main" val="703481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8BC4DF-9B39-47D3-9B95-C7CFA8DE69BF}" type="slidenum">
              <a:rPr lang="en-US" smtClean="0"/>
              <a:t>14</a:t>
            </a:fld>
            <a:endParaRPr lang="en-US"/>
          </a:p>
        </p:txBody>
      </p:sp>
    </p:spTree>
    <p:extLst>
      <p:ext uri="{BB962C8B-B14F-4D97-AF65-F5344CB8AC3E}">
        <p14:creationId xmlns:p14="http://schemas.microsoft.com/office/powerpoint/2010/main" val="2644494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29BF8-01A9-4A5B-8F3B-46BDBA8A78C7}" type="slidenum">
              <a:rPr lang="en-US" smtClean="0"/>
              <a:t>15</a:t>
            </a:fld>
            <a:endParaRPr lang="en-US"/>
          </a:p>
        </p:txBody>
      </p:sp>
    </p:spTree>
    <p:extLst>
      <p:ext uri="{BB962C8B-B14F-4D97-AF65-F5344CB8AC3E}">
        <p14:creationId xmlns:p14="http://schemas.microsoft.com/office/powerpoint/2010/main" val="3384724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ffectLst/>
            </a:endParaRPr>
          </a:p>
        </p:txBody>
      </p:sp>
      <p:sp>
        <p:nvSpPr>
          <p:cNvPr id="4" name="Slide Number Placeholder 3"/>
          <p:cNvSpPr>
            <a:spLocks noGrp="1"/>
          </p:cNvSpPr>
          <p:nvPr>
            <p:ph type="sldNum" sz="quarter" idx="10"/>
          </p:nvPr>
        </p:nvSpPr>
        <p:spPr/>
        <p:txBody>
          <a:bodyPr/>
          <a:lstStyle/>
          <a:p>
            <a:fld id="{118BC4DF-9B39-47D3-9B95-C7CFA8DE69BF}" type="slidenum">
              <a:rPr lang="en-US" smtClean="0"/>
              <a:t>16</a:t>
            </a:fld>
            <a:endParaRPr lang="en-US"/>
          </a:p>
        </p:txBody>
      </p:sp>
    </p:spTree>
    <p:extLst>
      <p:ext uri="{BB962C8B-B14F-4D97-AF65-F5344CB8AC3E}">
        <p14:creationId xmlns:p14="http://schemas.microsoft.com/office/powerpoint/2010/main" val="584472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429BF8-01A9-4A5B-8F3B-46BDBA8A78C7}" type="slidenum">
              <a:rPr lang="en-US" smtClean="0"/>
              <a:t>2</a:t>
            </a:fld>
            <a:endParaRPr lang="en-US"/>
          </a:p>
        </p:txBody>
      </p:sp>
    </p:spTree>
    <p:extLst>
      <p:ext uri="{BB962C8B-B14F-4D97-AF65-F5344CB8AC3E}">
        <p14:creationId xmlns:p14="http://schemas.microsoft.com/office/powerpoint/2010/main" val="118063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429BF8-01A9-4A5B-8F3B-46BDBA8A78C7}" type="slidenum">
              <a:rPr lang="en-US" smtClean="0"/>
              <a:t>3</a:t>
            </a:fld>
            <a:endParaRPr lang="en-US"/>
          </a:p>
        </p:txBody>
      </p:sp>
    </p:spTree>
    <p:extLst>
      <p:ext uri="{BB962C8B-B14F-4D97-AF65-F5344CB8AC3E}">
        <p14:creationId xmlns:p14="http://schemas.microsoft.com/office/powerpoint/2010/main" val="132991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429BF8-01A9-4A5B-8F3B-46BDBA8A78C7}" type="slidenum">
              <a:rPr lang="en-US" smtClean="0"/>
              <a:t>4</a:t>
            </a:fld>
            <a:endParaRPr lang="en-US"/>
          </a:p>
        </p:txBody>
      </p:sp>
    </p:spTree>
    <p:extLst>
      <p:ext uri="{BB962C8B-B14F-4D97-AF65-F5344CB8AC3E}">
        <p14:creationId xmlns:p14="http://schemas.microsoft.com/office/powerpoint/2010/main" val="15726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29BF8-01A9-4A5B-8F3B-46BDBA8A78C7}" type="slidenum">
              <a:rPr lang="en-US" smtClean="0"/>
              <a:t>5</a:t>
            </a:fld>
            <a:endParaRPr lang="en-US"/>
          </a:p>
        </p:txBody>
      </p:sp>
    </p:spTree>
    <p:extLst>
      <p:ext uri="{BB962C8B-B14F-4D97-AF65-F5344CB8AC3E}">
        <p14:creationId xmlns:p14="http://schemas.microsoft.com/office/powerpoint/2010/main" val="70348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8BC4DF-9B39-47D3-9B95-C7CFA8DE69BF}" type="slidenum">
              <a:rPr lang="en-US" smtClean="0"/>
              <a:t>6</a:t>
            </a:fld>
            <a:endParaRPr lang="en-US"/>
          </a:p>
        </p:txBody>
      </p:sp>
    </p:spTree>
    <p:extLst>
      <p:ext uri="{BB962C8B-B14F-4D97-AF65-F5344CB8AC3E}">
        <p14:creationId xmlns:p14="http://schemas.microsoft.com/office/powerpoint/2010/main" val="264449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29BF8-01A9-4A5B-8F3B-46BDBA8A78C7}" type="slidenum">
              <a:rPr lang="en-US" smtClean="0"/>
              <a:t>7</a:t>
            </a:fld>
            <a:endParaRPr lang="en-US"/>
          </a:p>
        </p:txBody>
      </p:sp>
    </p:spTree>
    <p:extLst>
      <p:ext uri="{BB962C8B-B14F-4D97-AF65-F5344CB8AC3E}">
        <p14:creationId xmlns:p14="http://schemas.microsoft.com/office/powerpoint/2010/main" val="3384724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ffectLst/>
            </a:endParaRPr>
          </a:p>
        </p:txBody>
      </p:sp>
      <p:sp>
        <p:nvSpPr>
          <p:cNvPr id="4" name="Slide Number Placeholder 3"/>
          <p:cNvSpPr>
            <a:spLocks noGrp="1"/>
          </p:cNvSpPr>
          <p:nvPr>
            <p:ph type="sldNum" sz="quarter" idx="10"/>
          </p:nvPr>
        </p:nvSpPr>
        <p:spPr/>
        <p:txBody>
          <a:bodyPr/>
          <a:lstStyle/>
          <a:p>
            <a:fld id="{118BC4DF-9B39-47D3-9B95-C7CFA8DE69BF}" type="slidenum">
              <a:rPr lang="en-US" smtClean="0"/>
              <a:t>8</a:t>
            </a:fld>
            <a:endParaRPr lang="en-US"/>
          </a:p>
        </p:txBody>
      </p:sp>
    </p:spTree>
    <p:extLst>
      <p:ext uri="{BB962C8B-B14F-4D97-AF65-F5344CB8AC3E}">
        <p14:creationId xmlns:p14="http://schemas.microsoft.com/office/powerpoint/2010/main" val="58447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2429BF8-01A9-4A5B-8F3B-46BDBA8A78C7}" type="slidenum">
              <a:rPr lang="en-US" smtClean="0"/>
              <a:t>9</a:t>
            </a:fld>
            <a:endParaRPr lang="en-US"/>
          </a:p>
        </p:txBody>
      </p:sp>
    </p:spTree>
    <p:extLst>
      <p:ext uri="{BB962C8B-B14F-4D97-AF65-F5344CB8AC3E}">
        <p14:creationId xmlns:p14="http://schemas.microsoft.com/office/powerpoint/2010/main" val="652363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11940921" y="2441413"/>
            <a:ext cx="52045"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US" sz="5000" kern="0">
              <a:solidFill>
                <a:prstClr val="white"/>
              </a:solidFill>
              <a:sym typeface="Helvetica Light"/>
            </a:endParaRPr>
          </a:p>
        </p:txBody>
      </p:sp>
      <p:sp>
        <p:nvSpPr>
          <p:cNvPr id="3" name="Subtitle 2"/>
          <p:cNvSpPr>
            <a:spLocks noGrp="1"/>
          </p:cNvSpPr>
          <p:nvPr>
            <p:ph type="subTitle" idx="1"/>
          </p:nvPr>
        </p:nvSpPr>
        <p:spPr>
          <a:xfrm>
            <a:off x="5600700" y="6230144"/>
            <a:ext cx="5010150" cy="494506"/>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6267450" y="2590801"/>
            <a:ext cx="5410200" cy="2595562"/>
          </a:xfrm>
        </p:spPr>
        <p:txBody>
          <a:bodyPr anchor="b"/>
          <a:lstStyle>
            <a:lvl1pPr algn="r">
              <a:defRPr sz="6000">
                <a:solidFill>
                  <a:schemeClr val="bg2"/>
                </a:solidFill>
              </a:defRPr>
            </a:lvl1pPr>
          </a:lstStyle>
          <a:p>
            <a:r>
              <a:rPr lang="en-US"/>
              <a:t>Click to edit Master title style</a:t>
            </a:r>
          </a:p>
        </p:txBody>
      </p:sp>
      <p:sp>
        <p:nvSpPr>
          <p:cNvPr id="18" name="Right Triangle 17"/>
          <p:cNvSpPr/>
          <p:nvPr userDrawn="1"/>
        </p:nvSpPr>
        <p:spPr>
          <a:xfrm flipH="1" flipV="1">
            <a:off x="6888481" y="0"/>
            <a:ext cx="743711" cy="7315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20" name="Rectangle 19"/>
          <p:cNvSpPr/>
          <p:nvPr userDrawn="1"/>
        </p:nvSpPr>
        <p:spPr>
          <a:xfrm>
            <a:off x="7632192" y="0"/>
            <a:ext cx="4559809"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4509" y="0"/>
            <a:ext cx="6742982" cy="731520"/>
          </a:xfrm>
          <a:prstGeom prst="rect">
            <a:avLst/>
          </a:prstGeom>
        </p:spPr>
      </p:pic>
      <p:sp>
        <p:nvSpPr>
          <p:cNvPr id="4" name="Rectangle 3">
            <a:extLst>
              <a:ext uri="{FF2B5EF4-FFF2-40B4-BE49-F238E27FC236}">
                <a16:creationId xmlns:a16="http://schemas.microsoft.com/office/drawing/2014/main" id="{4CB2D4E6-BADB-7440-BA12-B617A45A7069}"/>
              </a:ext>
            </a:extLst>
          </p:cNvPr>
          <p:cNvSpPr/>
          <p:nvPr userDrawn="1"/>
        </p:nvSpPr>
        <p:spPr>
          <a:xfrm>
            <a:off x="0" y="849942"/>
            <a:ext cx="12192000" cy="6008058"/>
          </a:xfrm>
          <a:prstGeom prst="rect">
            <a:avLst/>
          </a:prstGeom>
          <a:solidFill>
            <a:srgbClr val="194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332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5_Custom Layout">
    <p:spTree>
      <p:nvGrpSpPr>
        <p:cNvPr id="1" name=""/>
        <p:cNvGrpSpPr/>
        <p:nvPr/>
      </p:nvGrpSpPr>
      <p:grpSpPr>
        <a:xfrm>
          <a:off x="0" y="0"/>
          <a:ext cx="0" cy="0"/>
          <a:chOff x="0" y="0"/>
          <a:chExt cx="0" cy="0"/>
        </a:xfrm>
      </p:grpSpPr>
      <p:sp>
        <p:nvSpPr>
          <p:cNvPr id="8" name="Picture Placeholder 10"/>
          <p:cNvSpPr>
            <a:spLocks noGrp="1"/>
          </p:cNvSpPr>
          <p:nvPr>
            <p:ph type="pic" sz="quarter" idx="13"/>
          </p:nvPr>
        </p:nvSpPr>
        <p:spPr>
          <a:xfrm>
            <a:off x="3287487" y="1110342"/>
            <a:ext cx="8904513" cy="5290458"/>
          </a:xfrm>
          <a:prstGeom prst="rect">
            <a:avLst/>
          </a:prstGeom>
        </p:spPr>
        <p:txBody>
          <a:bodyPr/>
          <a:lstStyle/>
          <a:p>
            <a:endParaRPr lang="en-US"/>
          </a:p>
        </p:txBody>
      </p:sp>
      <p:sp>
        <p:nvSpPr>
          <p:cNvPr id="3" name="Slide Number Placeholder 5"/>
          <p:cNvSpPr>
            <a:spLocks noGrp="1"/>
          </p:cNvSpPr>
          <p:nvPr>
            <p:ph type="sldNum" sz="quarter" idx="4"/>
          </p:nvPr>
        </p:nvSpPr>
        <p:spPr>
          <a:xfrm>
            <a:off x="11564862" y="6674645"/>
            <a:ext cx="389883" cy="201460"/>
          </a:xfrm>
          <a:prstGeom prst="rect">
            <a:avLst/>
          </a:prstGeom>
        </p:spPr>
        <p:txBody>
          <a:bodyPr vert="horz" lIns="91440" tIns="45720" rIns="91440" bIns="45720" rtlCol="0" anchor="ctr"/>
          <a:lstStyle>
            <a:lvl1pPr algn="ctr">
              <a:defRPr sz="1050" b="1">
                <a:solidFill>
                  <a:srgbClr val="E46C0A"/>
                </a:solidFill>
              </a:defRPr>
            </a:lvl1pPr>
          </a:lstStyle>
          <a:p>
            <a:fld id="{2E922051-5EEB-4A27-8F45-D4B1AD087E9B}" type="slidenum">
              <a:rPr lang="en-US" smtClean="0"/>
              <a:pPr/>
              <a:t>‹#›</a:t>
            </a:fld>
            <a:endParaRPr lang="en-US"/>
          </a:p>
        </p:txBody>
      </p:sp>
    </p:spTree>
    <p:extLst>
      <p:ext uri="{BB962C8B-B14F-4D97-AF65-F5344CB8AC3E}">
        <p14:creationId xmlns:p14="http://schemas.microsoft.com/office/powerpoint/2010/main" val="193758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
        <p:nvSpPr>
          <p:cNvPr id="12" name="Picture Placeholder 10"/>
          <p:cNvSpPr>
            <a:spLocks noGrp="1"/>
          </p:cNvSpPr>
          <p:nvPr>
            <p:ph type="pic" sz="quarter" idx="13"/>
          </p:nvPr>
        </p:nvSpPr>
        <p:spPr>
          <a:xfrm>
            <a:off x="964023" y="1657130"/>
            <a:ext cx="2130552" cy="2130552"/>
          </a:xfrm>
          <a:prstGeom prst="rect">
            <a:avLst/>
          </a:prstGeom>
        </p:spPr>
        <p:txBody>
          <a:bodyPr/>
          <a:lstStyle/>
          <a:p>
            <a:endParaRPr lang="en-US"/>
          </a:p>
        </p:txBody>
      </p:sp>
      <p:sp>
        <p:nvSpPr>
          <p:cNvPr id="13" name="Picture Placeholder 10"/>
          <p:cNvSpPr>
            <a:spLocks noGrp="1"/>
          </p:cNvSpPr>
          <p:nvPr>
            <p:ph type="pic" sz="quarter" idx="14"/>
          </p:nvPr>
        </p:nvSpPr>
        <p:spPr>
          <a:xfrm>
            <a:off x="3708877" y="1657130"/>
            <a:ext cx="2130552" cy="2130552"/>
          </a:xfrm>
          <a:prstGeom prst="rect">
            <a:avLst/>
          </a:prstGeom>
        </p:spPr>
        <p:txBody>
          <a:bodyPr/>
          <a:lstStyle/>
          <a:p>
            <a:endParaRPr lang="en-US"/>
          </a:p>
        </p:txBody>
      </p:sp>
      <p:sp>
        <p:nvSpPr>
          <p:cNvPr id="14" name="Picture Placeholder 10"/>
          <p:cNvSpPr>
            <a:spLocks noGrp="1"/>
          </p:cNvSpPr>
          <p:nvPr>
            <p:ph type="pic" sz="quarter" idx="15"/>
          </p:nvPr>
        </p:nvSpPr>
        <p:spPr>
          <a:xfrm>
            <a:off x="6453731" y="1657130"/>
            <a:ext cx="2130552" cy="2130552"/>
          </a:xfrm>
          <a:prstGeom prst="rect">
            <a:avLst/>
          </a:prstGeom>
        </p:spPr>
        <p:txBody>
          <a:bodyPr/>
          <a:lstStyle/>
          <a:p>
            <a:endParaRPr lang="en-US"/>
          </a:p>
        </p:txBody>
      </p:sp>
      <p:sp>
        <p:nvSpPr>
          <p:cNvPr id="16" name="Picture Placeholder 10"/>
          <p:cNvSpPr>
            <a:spLocks noGrp="1"/>
          </p:cNvSpPr>
          <p:nvPr>
            <p:ph type="pic" sz="quarter" idx="16"/>
          </p:nvPr>
        </p:nvSpPr>
        <p:spPr>
          <a:xfrm>
            <a:off x="9198584" y="1657130"/>
            <a:ext cx="2130552" cy="2130552"/>
          </a:xfrm>
          <a:prstGeom prst="rect">
            <a:avLst/>
          </a:prstGeom>
        </p:spPr>
        <p:txBody>
          <a:bodyPr/>
          <a:lstStyle/>
          <a:p>
            <a:endParaRPr lang="en-US"/>
          </a:p>
        </p:txBody>
      </p:sp>
    </p:spTree>
    <p:extLst>
      <p:ext uri="{BB962C8B-B14F-4D97-AF65-F5344CB8AC3E}">
        <p14:creationId xmlns:p14="http://schemas.microsoft.com/office/powerpoint/2010/main" val="1492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
        <p:nvSpPr>
          <p:cNvPr id="13" name="Picture Placeholder 10"/>
          <p:cNvSpPr>
            <a:spLocks noGrp="1"/>
          </p:cNvSpPr>
          <p:nvPr>
            <p:ph type="pic" sz="quarter" idx="14"/>
          </p:nvPr>
        </p:nvSpPr>
        <p:spPr>
          <a:xfrm>
            <a:off x="9425524" y="3856109"/>
            <a:ext cx="2221992" cy="2194560"/>
          </a:xfrm>
          <a:prstGeom prst="rect">
            <a:avLst/>
          </a:prstGeom>
        </p:spPr>
        <p:txBody>
          <a:bodyPr/>
          <a:lstStyle/>
          <a:p>
            <a:endParaRPr lang="en-US"/>
          </a:p>
        </p:txBody>
      </p:sp>
      <p:sp>
        <p:nvSpPr>
          <p:cNvPr id="14" name="Picture Placeholder 10"/>
          <p:cNvSpPr>
            <a:spLocks noGrp="1"/>
          </p:cNvSpPr>
          <p:nvPr>
            <p:ph type="pic" sz="quarter" idx="15"/>
          </p:nvPr>
        </p:nvSpPr>
        <p:spPr>
          <a:xfrm>
            <a:off x="544485" y="3856109"/>
            <a:ext cx="2221992" cy="2194560"/>
          </a:xfrm>
          <a:prstGeom prst="rect">
            <a:avLst/>
          </a:prstGeom>
        </p:spPr>
        <p:txBody>
          <a:bodyPr/>
          <a:lstStyle/>
          <a:p>
            <a:endParaRPr lang="en-US"/>
          </a:p>
        </p:txBody>
      </p:sp>
      <p:sp>
        <p:nvSpPr>
          <p:cNvPr id="15" name="Picture Placeholder 10"/>
          <p:cNvSpPr>
            <a:spLocks noGrp="1"/>
          </p:cNvSpPr>
          <p:nvPr>
            <p:ph type="pic" sz="quarter" idx="16"/>
          </p:nvPr>
        </p:nvSpPr>
        <p:spPr>
          <a:xfrm>
            <a:off x="9425524" y="1077712"/>
            <a:ext cx="2221992" cy="2194560"/>
          </a:xfrm>
          <a:prstGeom prst="rect">
            <a:avLst/>
          </a:prstGeom>
        </p:spPr>
        <p:txBody>
          <a:bodyPr/>
          <a:lstStyle/>
          <a:p>
            <a:endParaRPr lang="en-US"/>
          </a:p>
        </p:txBody>
      </p:sp>
      <p:sp>
        <p:nvSpPr>
          <p:cNvPr id="19" name="Picture Placeholder 10"/>
          <p:cNvSpPr>
            <a:spLocks noGrp="1"/>
          </p:cNvSpPr>
          <p:nvPr>
            <p:ph type="pic" sz="quarter" idx="13"/>
          </p:nvPr>
        </p:nvSpPr>
        <p:spPr>
          <a:xfrm>
            <a:off x="544485" y="1077712"/>
            <a:ext cx="2221992" cy="2194560"/>
          </a:xfrm>
          <a:prstGeom prst="rect">
            <a:avLst/>
          </a:prstGeom>
        </p:spPr>
        <p:txBody>
          <a:bodyPr/>
          <a:lstStyle/>
          <a:p>
            <a:endParaRPr lang="en-US"/>
          </a:p>
        </p:txBody>
      </p:sp>
    </p:spTree>
    <p:extLst>
      <p:ext uri="{BB962C8B-B14F-4D97-AF65-F5344CB8AC3E}">
        <p14:creationId xmlns:p14="http://schemas.microsoft.com/office/powerpoint/2010/main" val="75410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
        <p:nvSpPr>
          <p:cNvPr id="15" name="Picture Placeholder 6"/>
          <p:cNvSpPr>
            <a:spLocks noGrp="1"/>
          </p:cNvSpPr>
          <p:nvPr>
            <p:ph type="pic" sz="quarter" idx="13"/>
          </p:nvPr>
        </p:nvSpPr>
        <p:spPr>
          <a:xfrm>
            <a:off x="0" y="0"/>
            <a:ext cx="3864634" cy="3127248"/>
          </a:xfrm>
        </p:spPr>
        <p:txBody>
          <a:bodyPr/>
          <a:lstStyle/>
          <a:p>
            <a:endParaRPr lang="en-US"/>
          </a:p>
        </p:txBody>
      </p:sp>
      <p:sp>
        <p:nvSpPr>
          <p:cNvPr id="19" name="Picture Placeholder 6"/>
          <p:cNvSpPr>
            <a:spLocks noGrp="1"/>
          </p:cNvSpPr>
          <p:nvPr>
            <p:ph type="pic" sz="quarter" idx="14"/>
          </p:nvPr>
        </p:nvSpPr>
        <p:spPr>
          <a:xfrm>
            <a:off x="4150880" y="0"/>
            <a:ext cx="3867912" cy="3127248"/>
          </a:xfrm>
        </p:spPr>
        <p:txBody>
          <a:bodyPr/>
          <a:lstStyle/>
          <a:p>
            <a:endParaRPr lang="en-US"/>
          </a:p>
        </p:txBody>
      </p:sp>
      <p:sp>
        <p:nvSpPr>
          <p:cNvPr id="21" name="Picture Placeholder 6"/>
          <p:cNvSpPr>
            <a:spLocks noGrp="1"/>
          </p:cNvSpPr>
          <p:nvPr>
            <p:ph type="pic" sz="quarter" idx="15"/>
          </p:nvPr>
        </p:nvSpPr>
        <p:spPr>
          <a:xfrm>
            <a:off x="8305038" y="0"/>
            <a:ext cx="3867912" cy="3127248"/>
          </a:xfrm>
        </p:spPr>
        <p:txBody>
          <a:bodyPr/>
          <a:lstStyle/>
          <a:p>
            <a:endParaRPr lang="en-US"/>
          </a:p>
        </p:txBody>
      </p:sp>
      <p:cxnSp>
        <p:nvCxnSpPr>
          <p:cNvPr id="9" name="Straight Connector 8"/>
          <p:cNvCxnSpPr/>
          <p:nvPr userDrawn="1"/>
        </p:nvCxnSpPr>
        <p:spPr>
          <a:xfrm>
            <a:off x="139285" y="6775375"/>
            <a:ext cx="11485978"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1894344" y="6775375"/>
            <a:ext cx="241605"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23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0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5547271" y="1018000"/>
            <a:ext cx="1404782" cy="1438239"/>
          </a:xfrm>
          <a:custGeom>
            <a:avLst/>
            <a:gdLst>
              <a:gd name="connsiteX0" fmla="*/ 76712 w 1404782"/>
              <a:gd name="connsiteY0" fmla="*/ 0 h 1438239"/>
              <a:gd name="connsiteX1" fmla="*/ 1404782 w 1404782"/>
              <a:gd name="connsiteY1" fmla="*/ 68188 h 1438239"/>
              <a:gd name="connsiteX2" fmla="*/ 1332332 w 1404782"/>
              <a:gd name="connsiteY2" fmla="*/ 1438239 h 1438239"/>
              <a:gd name="connsiteX3" fmla="*/ 0 w 1404782"/>
              <a:gd name="connsiteY3" fmla="*/ 1357266 h 1438239"/>
            </a:gdLst>
            <a:ahLst/>
            <a:cxnLst>
              <a:cxn ang="0">
                <a:pos x="connsiteX0" y="connsiteY0"/>
              </a:cxn>
              <a:cxn ang="0">
                <a:pos x="connsiteX1" y="connsiteY1"/>
              </a:cxn>
              <a:cxn ang="0">
                <a:pos x="connsiteX2" y="connsiteY2"/>
              </a:cxn>
              <a:cxn ang="0">
                <a:pos x="connsiteX3" y="connsiteY3"/>
              </a:cxn>
            </a:cxnLst>
            <a:rect l="l" t="t" r="r" b="b"/>
            <a:pathLst>
              <a:path w="1404782" h="1438239">
                <a:moveTo>
                  <a:pt x="76712" y="0"/>
                </a:moveTo>
                <a:lnTo>
                  <a:pt x="1404782" y="68188"/>
                </a:lnTo>
                <a:lnTo>
                  <a:pt x="1332332" y="1438239"/>
                </a:lnTo>
                <a:lnTo>
                  <a:pt x="0" y="1357266"/>
                </a:lnTo>
                <a:close/>
              </a:path>
            </a:pathLst>
          </a:custGeom>
        </p:spPr>
        <p:txBody>
          <a:bodyPr wrap="square">
            <a:noAutofit/>
          </a:bodyPr>
          <a:lstStyle/>
          <a:p>
            <a:endParaRPr lang="en-US"/>
          </a:p>
        </p:txBody>
      </p:sp>
      <p:sp>
        <p:nvSpPr>
          <p:cNvPr id="18" name="Picture Placeholder 17"/>
          <p:cNvSpPr>
            <a:spLocks noGrp="1"/>
          </p:cNvSpPr>
          <p:nvPr>
            <p:ph type="pic" sz="quarter" idx="14"/>
          </p:nvPr>
        </p:nvSpPr>
        <p:spPr>
          <a:xfrm>
            <a:off x="3959135" y="3059163"/>
            <a:ext cx="1404782" cy="1438239"/>
          </a:xfrm>
          <a:custGeom>
            <a:avLst/>
            <a:gdLst>
              <a:gd name="connsiteX0" fmla="*/ 76712 w 1404782"/>
              <a:gd name="connsiteY0" fmla="*/ 0 h 1438239"/>
              <a:gd name="connsiteX1" fmla="*/ 1404782 w 1404782"/>
              <a:gd name="connsiteY1" fmla="*/ 68188 h 1438239"/>
              <a:gd name="connsiteX2" fmla="*/ 1332332 w 1404782"/>
              <a:gd name="connsiteY2" fmla="*/ 1438239 h 1438239"/>
              <a:gd name="connsiteX3" fmla="*/ 0 w 1404782"/>
              <a:gd name="connsiteY3" fmla="*/ 1357266 h 1438239"/>
            </a:gdLst>
            <a:ahLst/>
            <a:cxnLst>
              <a:cxn ang="0">
                <a:pos x="connsiteX0" y="connsiteY0"/>
              </a:cxn>
              <a:cxn ang="0">
                <a:pos x="connsiteX1" y="connsiteY1"/>
              </a:cxn>
              <a:cxn ang="0">
                <a:pos x="connsiteX2" y="connsiteY2"/>
              </a:cxn>
              <a:cxn ang="0">
                <a:pos x="connsiteX3" y="connsiteY3"/>
              </a:cxn>
            </a:cxnLst>
            <a:rect l="l" t="t" r="r" b="b"/>
            <a:pathLst>
              <a:path w="1404782" h="1438239">
                <a:moveTo>
                  <a:pt x="76712" y="0"/>
                </a:moveTo>
                <a:lnTo>
                  <a:pt x="1404782" y="68188"/>
                </a:lnTo>
                <a:lnTo>
                  <a:pt x="1332332" y="1438239"/>
                </a:lnTo>
                <a:lnTo>
                  <a:pt x="0" y="1357266"/>
                </a:lnTo>
                <a:close/>
              </a:path>
            </a:pathLst>
          </a:custGeom>
        </p:spPr>
        <p:txBody>
          <a:bodyPr wrap="square">
            <a:noAutofit/>
          </a:bodyPr>
          <a:lstStyle/>
          <a:p>
            <a:endParaRPr lang="en-US"/>
          </a:p>
        </p:txBody>
      </p:sp>
      <p:sp>
        <p:nvSpPr>
          <p:cNvPr id="20" name="Picture Placeholder 19"/>
          <p:cNvSpPr>
            <a:spLocks noGrp="1"/>
          </p:cNvSpPr>
          <p:nvPr>
            <p:ph type="pic" sz="quarter" idx="15"/>
          </p:nvPr>
        </p:nvSpPr>
        <p:spPr>
          <a:xfrm>
            <a:off x="2370999" y="5100325"/>
            <a:ext cx="1404782" cy="1438239"/>
          </a:xfrm>
          <a:custGeom>
            <a:avLst/>
            <a:gdLst>
              <a:gd name="connsiteX0" fmla="*/ 76712 w 1404782"/>
              <a:gd name="connsiteY0" fmla="*/ 0 h 1438239"/>
              <a:gd name="connsiteX1" fmla="*/ 1404782 w 1404782"/>
              <a:gd name="connsiteY1" fmla="*/ 68188 h 1438239"/>
              <a:gd name="connsiteX2" fmla="*/ 1332332 w 1404782"/>
              <a:gd name="connsiteY2" fmla="*/ 1438239 h 1438239"/>
              <a:gd name="connsiteX3" fmla="*/ 0 w 1404782"/>
              <a:gd name="connsiteY3" fmla="*/ 1357266 h 1438239"/>
            </a:gdLst>
            <a:ahLst/>
            <a:cxnLst>
              <a:cxn ang="0">
                <a:pos x="connsiteX0" y="connsiteY0"/>
              </a:cxn>
              <a:cxn ang="0">
                <a:pos x="connsiteX1" y="connsiteY1"/>
              </a:cxn>
              <a:cxn ang="0">
                <a:pos x="connsiteX2" y="connsiteY2"/>
              </a:cxn>
              <a:cxn ang="0">
                <a:pos x="connsiteX3" y="connsiteY3"/>
              </a:cxn>
            </a:cxnLst>
            <a:rect l="l" t="t" r="r" b="b"/>
            <a:pathLst>
              <a:path w="1404782" h="1438239">
                <a:moveTo>
                  <a:pt x="76712" y="0"/>
                </a:moveTo>
                <a:lnTo>
                  <a:pt x="1404782" y="68188"/>
                </a:lnTo>
                <a:lnTo>
                  <a:pt x="1332332" y="1438239"/>
                </a:lnTo>
                <a:lnTo>
                  <a:pt x="0" y="1357266"/>
                </a:lnTo>
                <a:close/>
              </a:path>
            </a:pathLst>
          </a:custGeom>
        </p:spPr>
        <p:txBody>
          <a:bodyPr wrap="square">
            <a:noAutofit/>
          </a:bodyPr>
          <a:lstStyle/>
          <a:p>
            <a:endParaRPr lang="en-US"/>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cxnSp>
        <p:nvCxnSpPr>
          <p:cNvPr id="8" name="Straight Connector 7"/>
          <p:cNvCxnSpPr/>
          <p:nvPr userDrawn="1"/>
        </p:nvCxnSpPr>
        <p:spPr>
          <a:xfrm>
            <a:off x="139285" y="6775375"/>
            <a:ext cx="11485978"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1894344" y="6775375"/>
            <a:ext cx="241605"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51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2_Custom Layout">
    <p:spTree>
      <p:nvGrpSpPr>
        <p:cNvPr id="1" name=""/>
        <p:cNvGrpSpPr/>
        <p:nvPr/>
      </p:nvGrpSpPr>
      <p:grpSpPr>
        <a:xfrm>
          <a:off x="0" y="0"/>
          <a:ext cx="0" cy="0"/>
          <a:chOff x="0" y="0"/>
          <a:chExt cx="0" cy="0"/>
        </a:xfrm>
      </p:grpSpPr>
      <p:sp>
        <p:nvSpPr>
          <p:cNvPr id="28" name="Picture Placeholder 27"/>
          <p:cNvSpPr>
            <a:spLocks noGrp="1"/>
          </p:cNvSpPr>
          <p:nvPr>
            <p:ph type="pic" sz="quarter" idx="13"/>
          </p:nvPr>
        </p:nvSpPr>
        <p:spPr>
          <a:xfrm>
            <a:off x="4840948" y="2521806"/>
            <a:ext cx="844434" cy="844434"/>
          </a:xfrm>
          <a:custGeom>
            <a:avLst/>
            <a:gdLst>
              <a:gd name="connsiteX0" fmla="*/ 422217 w 844434"/>
              <a:gd name="connsiteY0" fmla="*/ 0 h 844434"/>
              <a:gd name="connsiteX1" fmla="*/ 844434 w 844434"/>
              <a:gd name="connsiteY1" fmla="*/ 422217 h 844434"/>
              <a:gd name="connsiteX2" fmla="*/ 422217 w 844434"/>
              <a:gd name="connsiteY2" fmla="*/ 844434 h 844434"/>
              <a:gd name="connsiteX3" fmla="*/ 0 w 844434"/>
              <a:gd name="connsiteY3" fmla="*/ 422217 h 844434"/>
              <a:gd name="connsiteX4" fmla="*/ 422217 w 844434"/>
              <a:gd name="connsiteY4" fmla="*/ 0 h 8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34" h="844434">
                <a:moveTo>
                  <a:pt x="422217" y="0"/>
                </a:moveTo>
                <a:cubicBezTo>
                  <a:pt x="655401" y="0"/>
                  <a:pt x="844434" y="189033"/>
                  <a:pt x="844434" y="422217"/>
                </a:cubicBezTo>
                <a:cubicBezTo>
                  <a:pt x="844434" y="655401"/>
                  <a:pt x="655401" y="844434"/>
                  <a:pt x="422217" y="844434"/>
                </a:cubicBezTo>
                <a:cubicBezTo>
                  <a:pt x="189033" y="844434"/>
                  <a:pt x="0" y="655401"/>
                  <a:pt x="0" y="422217"/>
                </a:cubicBezTo>
                <a:cubicBezTo>
                  <a:pt x="0" y="189033"/>
                  <a:pt x="189033" y="0"/>
                  <a:pt x="422217" y="0"/>
                </a:cubicBezTo>
                <a:close/>
              </a:path>
            </a:pathLst>
          </a:custGeom>
        </p:spPr>
        <p:txBody>
          <a:bodyPr wrap="square">
            <a:noAutofit/>
          </a:bodyPr>
          <a:lstStyle/>
          <a:p>
            <a:endParaRPr lang="en-US"/>
          </a:p>
        </p:txBody>
      </p:sp>
      <p:sp>
        <p:nvSpPr>
          <p:cNvPr id="29" name="Picture Placeholder 28"/>
          <p:cNvSpPr>
            <a:spLocks noGrp="1"/>
          </p:cNvSpPr>
          <p:nvPr>
            <p:ph type="pic" sz="quarter" idx="14"/>
          </p:nvPr>
        </p:nvSpPr>
        <p:spPr>
          <a:xfrm>
            <a:off x="1078572" y="3973852"/>
            <a:ext cx="844434" cy="844434"/>
          </a:xfrm>
          <a:custGeom>
            <a:avLst/>
            <a:gdLst>
              <a:gd name="connsiteX0" fmla="*/ 422217 w 844434"/>
              <a:gd name="connsiteY0" fmla="*/ 0 h 844434"/>
              <a:gd name="connsiteX1" fmla="*/ 844434 w 844434"/>
              <a:gd name="connsiteY1" fmla="*/ 422217 h 844434"/>
              <a:gd name="connsiteX2" fmla="*/ 422217 w 844434"/>
              <a:gd name="connsiteY2" fmla="*/ 844434 h 844434"/>
              <a:gd name="connsiteX3" fmla="*/ 0 w 844434"/>
              <a:gd name="connsiteY3" fmla="*/ 422217 h 844434"/>
              <a:gd name="connsiteX4" fmla="*/ 422217 w 844434"/>
              <a:gd name="connsiteY4" fmla="*/ 0 h 8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34" h="844434">
                <a:moveTo>
                  <a:pt x="422217" y="0"/>
                </a:moveTo>
                <a:cubicBezTo>
                  <a:pt x="655401" y="0"/>
                  <a:pt x="844434" y="189033"/>
                  <a:pt x="844434" y="422217"/>
                </a:cubicBezTo>
                <a:cubicBezTo>
                  <a:pt x="844434" y="655401"/>
                  <a:pt x="655401" y="844434"/>
                  <a:pt x="422217" y="844434"/>
                </a:cubicBezTo>
                <a:cubicBezTo>
                  <a:pt x="189033" y="844434"/>
                  <a:pt x="0" y="655401"/>
                  <a:pt x="0" y="422217"/>
                </a:cubicBezTo>
                <a:cubicBezTo>
                  <a:pt x="0" y="189033"/>
                  <a:pt x="189033" y="0"/>
                  <a:pt x="422217" y="0"/>
                </a:cubicBezTo>
                <a:close/>
              </a:path>
            </a:pathLst>
          </a:custGeom>
        </p:spPr>
        <p:txBody>
          <a:bodyPr wrap="square">
            <a:noAutofit/>
          </a:bodyPr>
          <a:lstStyle/>
          <a:p>
            <a:endParaRPr lang="en-US"/>
          </a:p>
        </p:txBody>
      </p:sp>
      <p:sp>
        <p:nvSpPr>
          <p:cNvPr id="33" name="Picture Placeholder 32"/>
          <p:cNvSpPr>
            <a:spLocks noGrp="1"/>
          </p:cNvSpPr>
          <p:nvPr>
            <p:ph type="pic" sz="quarter" idx="15"/>
          </p:nvPr>
        </p:nvSpPr>
        <p:spPr>
          <a:xfrm>
            <a:off x="4836320" y="3973852"/>
            <a:ext cx="844434" cy="844434"/>
          </a:xfrm>
          <a:custGeom>
            <a:avLst/>
            <a:gdLst>
              <a:gd name="connsiteX0" fmla="*/ 422217 w 844434"/>
              <a:gd name="connsiteY0" fmla="*/ 0 h 844434"/>
              <a:gd name="connsiteX1" fmla="*/ 844434 w 844434"/>
              <a:gd name="connsiteY1" fmla="*/ 422217 h 844434"/>
              <a:gd name="connsiteX2" fmla="*/ 422217 w 844434"/>
              <a:gd name="connsiteY2" fmla="*/ 844434 h 844434"/>
              <a:gd name="connsiteX3" fmla="*/ 0 w 844434"/>
              <a:gd name="connsiteY3" fmla="*/ 422217 h 844434"/>
              <a:gd name="connsiteX4" fmla="*/ 422217 w 844434"/>
              <a:gd name="connsiteY4" fmla="*/ 0 h 8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34" h="844434">
                <a:moveTo>
                  <a:pt x="422217" y="0"/>
                </a:moveTo>
                <a:cubicBezTo>
                  <a:pt x="655401" y="0"/>
                  <a:pt x="844434" y="189033"/>
                  <a:pt x="844434" y="422217"/>
                </a:cubicBezTo>
                <a:cubicBezTo>
                  <a:pt x="844434" y="655401"/>
                  <a:pt x="655401" y="844434"/>
                  <a:pt x="422217" y="844434"/>
                </a:cubicBezTo>
                <a:cubicBezTo>
                  <a:pt x="189033" y="844434"/>
                  <a:pt x="0" y="655401"/>
                  <a:pt x="0" y="422217"/>
                </a:cubicBezTo>
                <a:cubicBezTo>
                  <a:pt x="0" y="189033"/>
                  <a:pt x="189033" y="0"/>
                  <a:pt x="422217" y="0"/>
                </a:cubicBezTo>
                <a:close/>
              </a:path>
            </a:pathLst>
          </a:custGeom>
        </p:spPr>
        <p:txBody>
          <a:bodyPr wrap="square">
            <a:noAutofit/>
          </a:bodyPr>
          <a:lstStyle/>
          <a:p>
            <a:endParaRPr lang="en-US"/>
          </a:p>
        </p:txBody>
      </p:sp>
      <p:sp>
        <p:nvSpPr>
          <p:cNvPr id="34" name="Picture Placeholder 33"/>
          <p:cNvSpPr>
            <a:spLocks noGrp="1"/>
          </p:cNvSpPr>
          <p:nvPr>
            <p:ph type="pic" sz="quarter" idx="16"/>
          </p:nvPr>
        </p:nvSpPr>
        <p:spPr>
          <a:xfrm>
            <a:off x="8606589" y="3973852"/>
            <a:ext cx="844434" cy="844434"/>
          </a:xfrm>
          <a:custGeom>
            <a:avLst/>
            <a:gdLst>
              <a:gd name="connsiteX0" fmla="*/ 422217 w 844434"/>
              <a:gd name="connsiteY0" fmla="*/ 0 h 844434"/>
              <a:gd name="connsiteX1" fmla="*/ 844434 w 844434"/>
              <a:gd name="connsiteY1" fmla="*/ 422217 h 844434"/>
              <a:gd name="connsiteX2" fmla="*/ 422217 w 844434"/>
              <a:gd name="connsiteY2" fmla="*/ 844434 h 844434"/>
              <a:gd name="connsiteX3" fmla="*/ 0 w 844434"/>
              <a:gd name="connsiteY3" fmla="*/ 422217 h 844434"/>
              <a:gd name="connsiteX4" fmla="*/ 422217 w 844434"/>
              <a:gd name="connsiteY4" fmla="*/ 0 h 8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34" h="844434">
                <a:moveTo>
                  <a:pt x="422217" y="0"/>
                </a:moveTo>
                <a:cubicBezTo>
                  <a:pt x="655401" y="0"/>
                  <a:pt x="844434" y="189033"/>
                  <a:pt x="844434" y="422217"/>
                </a:cubicBezTo>
                <a:cubicBezTo>
                  <a:pt x="844434" y="655401"/>
                  <a:pt x="655401" y="844434"/>
                  <a:pt x="422217" y="844434"/>
                </a:cubicBezTo>
                <a:cubicBezTo>
                  <a:pt x="189033" y="844434"/>
                  <a:pt x="0" y="655401"/>
                  <a:pt x="0" y="422217"/>
                </a:cubicBezTo>
                <a:cubicBezTo>
                  <a:pt x="0" y="189033"/>
                  <a:pt x="189033" y="0"/>
                  <a:pt x="422217" y="0"/>
                </a:cubicBezTo>
                <a:close/>
              </a:path>
            </a:pathLst>
          </a:custGeom>
        </p:spPr>
        <p:txBody>
          <a:bodyPr wrap="square">
            <a:noAutofit/>
          </a:bodyPr>
          <a:lstStyle/>
          <a:p>
            <a:endParaRPr lang="en-US"/>
          </a:p>
        </p:txBody>
      </p:sp>
      <p:sp>
        <p:nvSpPr>
          <p:cNvPr id="35" name="Picture Placeholder 34"/>
          <p:cNvSpPr>
            <a:spLocks noGrp="1"/>
          </p:cNvSpPr>
          <p:nvPr>
            <p:ph type="pic" sz="quarter" idx="17"/>
          </p:nvPr>
        </p:nvSpPr>
        <p:spPr>
          <a:xfrm>
            <a:off x="8606589" y="5425899"/>
            <a:ext cx="844434" cy="844434"/>
          </a:xfrm>
          <a:custGeom>
            <a:avLst/>
            <a:gdLst>
              <a:gd name="connsiteX0" fmla="*/ 422217 w 844434"/>
              <a:gd name="connsiteY0" fmla="*/ 0 h 844434"/>
              <a:gd name="connsiteX1" fmla="*/ 844434 w 844434"/>
              <a:gd name="connsiteY1" fmla="*/ 422217 h 844434"/>
              <a:gd name="connsiteX2" fmla="*/ 422217 w 844434"/>
              <a:gd name="connsiteY2" fmla="*/ 844434 h 844434"/>
              <a:gd name="connsiteX3" fmla="*/ 0 w 844434"/>
              <a:gd name="connsiteY3" fmla="*/ 422217 h 844434"/>
              <a:gd name="connsiteX4" fmla="*/ 422217 w 844434"/>
              <a:gd name="connsiteY4" fmla="*/ 0 h 8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34" h="844434">
                <a:moveTo>
                  <a:pt x="422217" y="0"/>
                </a:moveTo>
                <a:cubicBezTo>
                  <a:pt x="655401" y="0"/>
                  <a:pt x="844434" y="189033"/>
                  <a:pt x="844434" y="422217"/>
                </a:cubicBezTo>
                <a:cubicBezTo>
                  <a:pt x="844434" y="655401"/>
                  <a:pt x="655401" y="844434"/>
                  <a:pt x="422217" y="844434"/>
                </a:cubicBezTo>
                <a:cubicBezTo>
                  <a:pt x="189033" y="844434"/>
                  <a:pt x="0" y="655401"/>
                  <a:pt x="0" y="422217"/>
                </a:cubicBezTo>
                <a:cubicBezTo>
                  <a:pt x="0" y="189033"/>
                  <a:pt x="189033" y="0"/>
                  <a:pt x="422217" y="0"/>
                </a:cubicBezTo>
                <a:close/>
              </a:path>
            </a:pathLst>
          </a:custGeom>
        </p:spPr>
        <p:txBody>
          <a:bodyPr wrap="square">
            <a:noAutofit/>
          </a:bodyPr>
          <a:lstStyle/>
          <a:p>
            <a:endParaRPr lang="en-US"/>
          </a:p>
        </p:txBody>
      </p:sp>
      <p:sp>
        <p:nvSpPr>
          <p:cNvPr id="32" name="Picture Placeholder 31"/>
          <p:cNvSpPr>
            <a:spLocks noGrp="1"/>
          </p:cNvSpPr>
          <p:nvPr>
            <p:ph type="pic" sz="quarter" idx="18"/>
          </p:nvPr>
        </p:nvSpPr>
        <p:spPr>
          <a:xfrm>
            <a:off x="4847206" y="5425899"/>
            <a:ext cx="844434" cy="844434"/>
          </a:xfrm>
          <a:custGeom>
            <a:avLst/>
            <a:gdLst>
              <a:gd name="connsiteX0" fmla="*/ 422217 w 844434"/>
              <a:gd name="connsiteY0" fmla="*/ 0 h 844434"/>
              <a:gd name="connsiteX1" fmla="*/ 844434 w 844434"/>
              <a:gd name="connsiteY1" fmla="*/ 422217 h 844434"/>
              <a:gd name="connsiteX2" fmla="*/ 422217 w 844434"/>
              <a:gd name="connsiteY2" fmla="*/ 844434 h 844434"/>
              <a:gd name="connsiteX3" fmla="*/ 0 w 844434"/>
              <a:gd name="connsiteY3" fmla="*/ 422217 h 844434"/>
              <a:gd name="connsiteX4" fmla="*/ 422217 w 844434"/>
              <a:gd name="connsiteY4" fmla="*/ 0 h 8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34" h="844434">
                <a:moveTo>
                  <a:pt x="422217" y="0"/>
                </a:moveTo>
                <a:cubicBezTo>
                  <a:pt x="655401" y="0"/>
                  <a:pt x="844434" y="189033"/>
                  <a:pt x="844434" y="422217"/>
                </a:cubicBezTo>
                <a:cubicBezTo>
                  <a:pt x="844434" y="655401"/>
                  <a:pt x="655401" y="844434"/>
                  <a:pt x="422217" y="844434"/>
                </a:cubicBezTo>
                <a:cubicBezTo>
                  <a:pt x="189033" y="844434"/>
                  <a:pt x="0" y="655401"/>
                  <a:pt x="0" y="422217"/>
                </a:cubicBezTo>
                <a:cubicBezTo>
                  <a:pt x="0" y="189033"/>
                  <a:pt x="189033" y="0"/>
                  <a:pt x="422217" y="0"/>
                </a:cubicBezTo>
                <a:close/>
              </a:path>
            </a:pathLst>
          </a:custGeom>
        </p:spPr>
        <p:txBody>
          <a:bodyPr wrap="square">
            <a:noAutofit/>
          </a:bodyPr>
          <a:lstStyle/>
          <a:p>
            <a:endParaRPr lang="en-US"/>
          </a:p>
        </p:txBody>
      </p:sp>
      <p:sp>
        <p:nvSpPr>
          <p:cNvPr id="31" name="Picture Placeholder 30"/>
          <p:cNvSpPr>
            <a:spLocks noGrp="1"/>
          </p:cNvSpPr>
          <p:nvPr>
            <p:ph type="pic" sz="quarter" idx="19"/>
          </p:nvPr>
        </p:nvSpPr>
        <p:spPr>
          <a:xfrm>
            <a:off x="1080750" y="5425899"/>
            <a:ext cx="844434" cy="844434"/>
          </a:xfrm>
          <a:custGeom>
            <a:avLst/>
            <a:gdLst>
              <a:gd name="connsiteX0" fmla="*/ 422217 w 844434"/>
              <a:gd name="connsiteY0" fmla="*/ 0 h 844434"/>
              <a:gd name="connsiteX1" fmla="*/ 844434 w 844434"/>
              <a:gd name="connsiteY1" fmla="*/ 422217 h 844434"/>
              <a:gd name="connsiteX2" fmla="*/ 422217 w 844434"/>
              <a:gd name="connsiteY2" fmla="*/ 844434 h 844434"/>
              <a:gd name="connsiteX3" fmla="*/ 0 w 844434"/>
              <a:gd name="connsiteY3" fmla="*/ 422217 h 844434"/>
              <a:gd name="connsiteX4" fmla="*/ 422217 w 844434"/>
              <a:gd name="connsiteY4" fmla="*/ 0 h 8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434" h="844434">
                <a:moveTo>
                  <a:pt x="422217" y="0"/>
                </a:moveTo>
                <a:cubicBezTo>
                  <a:pt x="655401" y="0"/>
                  <a:pt x="844434" y="189033"/>
                  <a:pt x="844434" y="422217"/>
                </a:cubicBezTo>
                <a:cubicBezTo>
                  <a:pt x="844434" y="655401"/>
                  <a:pt x="655401" y="844434"/>
                  <a:pt x="422217" y="844434"/>
                </a:cubicBezTo>
                <a:cubicBezTo>
                  <a:pt x="189033" y="844434"/>
                  <a:pt x="0" y="655401"/>
                  <a:pt x="0" y="422217"/>
                </a:cubicBezTo>
                <a:cubicBezTo>
                  <a:pt x="0" y="189033"/>
                  <a:pt x="189033" y="0"/>
                  <a:pt x="422217" y="0"/>
                </a:cubicBezTo>
                <a:close/>
              </a:path>
            </a:pathLst>
          </a:custGeom>
        </p:spPr>
        <p:txBody>
          <a:bodyPr wrap="square">
            <a:noAutofit/>
          </a:bodyPr>
          <a:lstStyle/>
          <a:p>
            <a:endParaRPr lang="en-US"/>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cxnSp>
        <p:nvCxnSpPr>
          <p:cNvPr id="12" name="Straight Connector 11"/>
          <p:cNvCxnSpPr/>
          <p:nvPr userDrawn="1"/>
        </p:nvCxnSpPr>
        <p:spPr>
          <a:xfrm>
            <a:off x="139285" y="6775375"/>
            <a:ext cx="11485978"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1894344" y="6775375"/>
            <a:ext cx="241605"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89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
        <p:nvSpPr>
          <p:cNvPr id="15" name="Picture Placeholder 14"/>
          <p:cNvSpPr>
            <a:spLocks noGrp="1"/>
          </p:cNvSpPr>
          <p:nvPr>
            <p:ph type="pic" sz="quarter" idx="13"/>
          </p:nvPr>
        </p:nvSpPr>
        <p:spPr>
          <a:xfrm>
            <a:off x="1624411" y="2888668"/>
            <a:ext cx="2211228" cy="1473878"/>
          </a:xfrm>
          <a:custGeom>
            <a:avLst/>
            <a:gdLst>
              <a:gd name="connsiteX0" fmla="*/ 0 w 2211228"/>
              <a:gd name="connsiteY0" fmla="*/ 0 h 1473878"/>
              <a:gd name="connsiteX1" fmla="*/ 2211228 w 2211228"/>
              <a:gd name="connsiteY1" fmla="*/ 0 h 1473878"/>
              <a:gd name="connsiteX2" fmla="*/ 2211228 w 2211228"/>
              <a:gd name="connsiteY2" fmla="*/ 1473878 h 1473878"/>
              <a:gd name="connsiteX3" fmla="*/ 0 w 2211228"/>
              <a:gd name="connsiteY3" fmla="*/ 1473878 h 1473878"/>
            </a:gdLst>
            <a:ahLst/>
            <a:cxnLst>
              <a:cxn ang="0">
                <a:pos x="connsiteX0" y="connsiteY0"/>
              </a:cxn>
              <a:cxn ang="0">
                <a:pos x="connsiteX1" y="connsiteY1"/>
              </a:cxn>
              <a:cxn ang="0">
                <a:pos x="connsiteX2" y="connsiteY2"/>
              </a:cxn>
              <a:cxn ang="0">
                <a:pos x="connsiteX3" y="connsiteY3"/>
              </a:cxn>
            </a:cxnLst>
            <a:rect l="l" t="t" r="r" b="b"/>
            <a:pathLst>
              <a:path w="2211228" h="1473878">
                <a:moveTo>
                  <a:pt x="0" y="0"/>
                </a:moveTo>
                <a:lnTo>
                  <a:pt x="2211228" y="0"/>
                </a:lnTo>
                <a:lnTo>
                  <a:pt x="2211228" y="1473878"/>
                </a:lnTo>
                <a:lnTo>
                  <a:pt x="0" y="1473878"/>
                </a:lnTo>
                <a:close/>
              </a:path>
            </a:pathLst>
          </a:custGeom>
        </p:spPr>
        <p:txBody>
          <a:bodyPr wrap="square">
            <a:noAutofit/>
          </a:bodyPr>
          <a:lstStyle/>
          <a:p>
            <a:endParaRPr lang="en-US"/>
          </a:p>
        </p:txBody>
      </p:sp>
      <p:sp>
        <p:nvSpPr>
          <p:cNvPr id="16" name="Picture Placeholder 15"/>
          <p:cNvSpPr>
            <a:spLocks noGrp="1"/>
          </p:cNvSpPr>
          <p:nvPr>
            <p:ph type="pic" sz="quarter" idx="14"/>
          </p:nvPr>
        </p:nvSpPr>
        <p:spPr>
          <a:xfrm>
            <a:off x="5468182" y="2567164"/>
            <a:ext cx="982100" cy="1332393"/>
          </a:xfrm>
          <a:custGeom>
            <a:avLst/>
            <a:gdLst>
              <a:gd name="connsiteX0" fmla="*/ 0 w 982100"/>
              <a:gd name="connsiteY0" fmla="*/ 0 h 1332393"/>
              <a:gd name="connsiteX1" fmla="*/ 982100 w 982100"/>
              <a:gd name="connsiteY1" fmla="*/ 0 h 1332393"/>
              <a:gd name="connsiteX2" fmla="*/ 982100 w 982100"/>
              <a:gd name="connsiteY2" fmla="*/ 1332393 h 1332393"/>
              <a:gd name="connsiteX3" fmla="*/ 0 w 982100"/>
              <a:gd name="connsiteY3" fmla="*/ 1332393 h 1332393"/>
            </a:gdLst>
            <a:ahLst/>
            <a:cxnLst>
              <a:cxn ang="0">
                <a:pos x="connsiteX0" y="connsiteY0"/>
              </a:cxn>
              <a:cxn ang="0">
                <a:pos x="connsiteX1" y="connsiteY1"/>
              </a:cxn>
              <a:cxn ang="0">
                <a:pos x="connsiteX2" y="connsiteY2"/>
              </a:cxn>
              <a:cxn ang="0">
                <a:pos x="connsiteX3" y="connsiteY3"/>
              </a:cxn>
            </a:cxnLst>
            <a:rect l="l" t="t" r="r" b="b"/>
            <a:pathLst>
              <a:path w="982100" h="1332393">
                <a:moveTo>
                  <a:pt x="0" y="0"/>
                </a:moveTo>
                <a:lnTo>
                  <a:pt x="982100" y="0"/>
                </a:lnTo>
                <a:lnTo>
                  <a:pt x="982100" y="1332393"/>
                </a:lnTo>
                <a:lnTo>
                  <a:pt x="0" y="1332393"/>
                </a:lnTo>
                <a:close/>
              </a:path>
            </a:pathLst>
          </a:custGeom>
        </p:spPr>
        <p:txBody>
          <a:bodyPr wrap="square">
            <a:noAutofit/>
          </a:bodyPr>
          <a:lstStyle/>
          <a:p>
            <a:endParaRPr lang="en-US"/>
          </a:p>
        </p:txBody>
      </p:sp>
      <p:sp>
        <p:nvSpPr>
          <p:cNvPr id="17" name="Picture Placeholder 16"/>
          <p:cNvSpPr>
            <a:spLocks noGrp="1"/>
          </p:cNvSpPr>
          <p:nvPr>
            <p:ph type="pic" sz="quarter" idx="15"/>
          </p:nvPr>
        </p:nvSpPr>
        <p:spPr>
          <a:xfrm>
            <a:off x="5860135" y="1503283"/>
            <a:ext cx="971054" cy="691910"/>
          </a:xfrm>
          <a:custGeom>
            <a:avLst/>
            <a:gdLst>
              <a:gd name="connsiteX0" fmla="*/ 0 w 971054"/>
              <a:gd name="connsiteY0" fmla="*/ 0 h 691910"/>
              <a:gd name="connsiteX1" fmla="*/ 971054 w 971054"/>
              <a:gd name="connsiteY1" fmla="*/ 0 h 691910"/>
              <a:gd name="connsiteX2" fmla="*/ 971054 w 971054"/>
              <a:gd name="connsiteY2" fmla="*/ 691910 h 691910"/>
              <a:gd name="connsiteX3" fmla="*/ 0 w 971054"/>
              <a:gd name="connsiteY3" fmla="*/ 691910 h 691910"/>
            </a:gdLst>
            <a:ahLst/>
            <a:cxnLst>
              <a:cxn ang="0">
                <a:pos x="connsiteX0" y="connsiteY0"/>
              </a:cxn>
              <a:cxn ang="0">
                <a:pos x="connsiteX1" y="connsiteY1"/>
              </a:cxn>
              <a:cxn ang="0">
                <a:pos x="connsiteX2" y="connsiteY2"/>
              </a:cxn>
              <a:cxn ang="0">
                <a:pos x="connsiteX3" y="connsiteY3"/>
              </a:cxn>
            </a:cxnLst>
            <a:rect l="l" t="t" r="r" b="b"/>
            <a:pathLst>
              <a:path w="971054" h="691910">
                <a:moveTo>
                  <a:pt x="0" y="0"/>
                </a:moveTo>
                <a:lnTo>
                  <a:pt x="971054" y="0"/>
                </a:lnTo>
                <a:lnTo>
                  <a:pt x="971054" y="691910"/>
                </a:lnTo>
                <a:lnTo>
                  <a:pt x="0" y="691910"/>
                </a:lnTo>
                <a:close/>
              </a:path>
            </a:pathLst>
          </a:custGeom>
        </p:spPr>
        <p:txBody>
          <a:bodyPr wrap="square">
            <a:noAutofit/>
          </a:bodyPr>
          <a:lstStyle/>
          <a:p>
            <a:endParaRPr lang="en-US"/>
          </a:p>
        </p:txBody>
      </p:sp>
    </p:spTree>
    <p:extLst>
      <p:ext uri="{BB962C8B-B14F-4D97-AF65-F5344CB8AC3E}">
        <p14:creationId xmlns:p14="http://schemas.microsoft.com/office/powerpoint/2010/main" val="18522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897776"/>
            <a:ext cx="12192000" cy="3192087"/>
          </a:xfrm>
          <a:custGeom>
            <a:avLst/>
            <a:gdLst>
              <a:gd name="connsiteX0" fmla="*/ 0 w 12192000"/>
              <a:gd name="connsiteY0" fmla="*/ 0 h 3192087"/>
              <a:gd name="connsiteX1" fmla="*/ 12192000 w 12192000"/>
              <a:gd name="connsiteY1" fmla="*/ 0 h 3192087"/>
              <a:gd name="connsiteX2" fmla="*/ 12192000 w 12192000"/>
              <a:gd name="connsiteY2" fmla="*/ 3192087 h 3192087"/>
              <a:gd name="connsiteX3" fmla="*/ 0 w 12192000"/>
              <a:gd name="connsiteY3" fmla="*/ 3192087 h 3192087"/>
            </a:gdLst>
            <a:ahLst/>
            <a:cxnLst>
              <a:cxn ang="0">
                <a:pos x="connsiteX0" y="connsiteY0"/>
              </a:cxn>
              <a:cxn ang="0">
                <a:pos x="connsiteX1" y="connsiteY1"/>
              </a:cxn>
              <a:cxn ang="0">
                <a:pos x="connsiteX2" y="connsiteY2"/>
              </a:cxn>
              <a:cxn ang="0">
                <a:pos x="connsiteX3" y="connsiteY3"/>
              </a:cxn>
            </a:cxnLst>
            <a:rect l="l" t="t" r="r" b="b"/>
            <a:pathLst>
              <a:path w="12192000" h="3192087">
                <a:moveTo>
                  <a:pt x="0" y="0"/>
                </a:moveTo>
                <a:lnTo>
                  <a:pt x="12192000" y="0"/>
                </a:lnTo>
                <a:lnTo>
                  <a:pt x="12192000" y="3192087"/>
                </a:lnTo>
                <a:lnTo>
                  <a:pt x="0" y="3192087"/>
                </a:lnTo>
                <a:close/>
              </a:path>
            </a:pathLst>
          </a:custGeom>
        </p:spPr>
        <p:txBody>
          <a:bodyPr wrap="square">
            <a:noAutofit/>
          </a:bodyPr>
          <a:lstStyle/>
          <a:p>
            <a:endParaRPr lang="en-IN"/>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
        <p:nvSpPr>
          <p:cNvPr id="13" name="Title 1"/>
          <p:cNvSpPr>
            <a:spLocks noGrp="1"/>
          </p:cNvSpPr>
          <p:nvPr>
            <p:ph type="title"/>
          </p:nvPr>
        </p:nvSpPr>
        <p:spPr>
          <a:xfrm>
            <a:off x="139285" y="0"/>
            <a:ext cx="11214515" cy="721779"/>
          </a:xfrm>
        </p:spPr>
        <p:txBody>
          <a:bodyPr/>
          <a:lstStyle/>
          <a:p>
            <a:r>
              <a:rPr lang="en-US"/>
              <a:t>Click to edit Master title style</a:t>
            </a:r>
          </a:p>
        </p:txBody>
      </p:sp>
      <p:sp>
        <p:nvSpPr>
          <p:cNvPr id="9" name="Slide Number Placeholder 5"/>
          <p:cNvSpPr txBox="1">
            <a:spLocks/>
          </p:cNvSpPr>
          <p:nvPr userDrawn="1"/>
        </p:nvSpPr>
        <p:spPr>
          <a:xfrm>
            <a:off x="11564862" y="6674645"/>
            <a:ext cx="389883" cy="201460"/>
          </a:xfrm>
          <a:prstGeom prst="rect">
            <a:avLst/>
          </a:prstGeom>
        </p:spPr>
        <p:txBody>
          <a:bodyPr vert="horz" lIns="91440" tIns="45720" rIns="91440" bIns="45720" rtlCol="0" anchor="ctr"/>
          <a:lstStyle>
            <a:defPPr>
              <a:defRPr lang="en-US"/>
            </a:defPPr>
            <a:lvl1pPr marL="0" algn="ctr" defTabSz="914400" rtl="0" eaLnBrk="1" latinLnBrk="0" hangingPunct="1">
              <a:defRPr sz="1050" b="1" kern="1200">
                <a:solidFill>
                  <a:srgbClr val="E46C0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922051-5EEB-4A27-8F45-D4B1AD087E9B}" type="slidenum">
              <a:rPr lang="en-US" smtClean="0"/>
              <a:pPr/>
              <a:t>‹#›</a:t>
            </a:fld>
            <a:endParaRPr lang="en-US"/>
          </a:p>
        </p:txBody>
      </p:sp>
      <p:sp>
        <p:nvSpPr>
          <p:cNvPr id="10" name="Freeform 9"/>
          <p:cNvSpPr/>
          <p:nvPr userDrawn="1"/>
        </p:nvSpPr>
        <p:spPr>
          <a:xfrm>
            <a:off x="109285" y="59369"/>
            <a:ext cx="11560351" cy="662410"/>
          </a:xfrm>
          <a:custGeom>
            <a:avLst/>
            <a:gdLst>
              <a:gd name="connsiteX0" fmla="*/ 0 w 11560351"/>
              <a:gd name="connsiteY0" fmla="*/ 0 h 710193"/>
              <a:gd name="connsiteX1" fmla="*/ 216153 w 11560351"/>
              <a:gd name="connsiteY1" fmla="*/ 0 h 710193"/>
              <a:gd name="connsiteX2" fmla="*/ 216153 w 11560351"/>
              <a:gd name="connsiteY2" fmla="*/ 297897 h 710193"/>
              <a:gd name="connsiteX3" fmla="*/ 11560351 w 11560351"/>
              <a:gd name="connsiteY3" fmla="*/ 297897 h 710193"/>
              <a:gd name="connsiteX4" fmla="*/ 11560351 w 11560351"/>
              <a:gd name="connsiteY4" fmla="*/ 710193 h 710193"/>
              <a:gd name="connsiteX5" fmla="*/ 0 w 11560351"/>
              <a:gd name="connsiteY5" fmla="*/ 710193 h 710193"/>
              <a:gd name="connsiteX6" fmla="*/ 0 w 11560351"/>
              <a:gd name="connsiteY6" fmla="*/ 0 h 710193"/>
              <a:gd name="connsiteX0" fmla="*/ 216153 w 11560351"/>
              <a:gd name="connsiteY0" fmla="*/ 297897 h 710193"/>
              <a:gd name="connsiteX1" fmla="*/ 11560351 w 11560351"/>
              <a:gd name="connsiteY1" fmla="*/ 297897 h 710193"/>
              <a:gd name="connsiteX2" fmla="*/ 11560351 w 11560351"/>
              <a:gd name="connsiteY2" fmla="*/ 710193 h 710193"/>
              <a:gd name="connsiteX3" fmla="*/ 0 w 11560351"/>
              <a:gd name="connsiteY3" fmla="*/ 710193 h 710193"/>
              <a:gd name="connsiteX4" fmla="*/ 0 w 11560351"/>
              <a:gd name="connsiteY4" fmla="*/ 0 h 710193"/>
              <a:gd name="connsiteX5" fmla="*/ 216153 w 11560351"/>
              <a:gd name="connsiteY5" fmla="*/ 0 h 710193"/>
              <a:gd name="connsiteX6" fmla="*/ 307593 w 11560351"/>
              <a:gd name="connsiteY6" fmla="*/ 389337 h 710193"/>
              <a:gd name="connsiteX0" fmla="*/ 216153 w 11560351"/>
              <a:gd name="connsiteY0" fmla="*/ 297897 h 710193"/>
              <a:gd name="connsiteX1" fmla="*/ 11560351 w 11560351"/>
              <a:gd name="connsiteY1" fmla="*/ 297897 h 710193"/>
              <a:gd name="connsiteX2" fmla="*/ 11560351 w 11560351"/>
              <a:gd name="connsiteY2" fmla="*/ 710193 h 710193"/>
              <a:gd name="connsiteX3" fmla="*/ 0 w 11560351"/>
              <a:gd name="connsiteY3" fmla="*/ 710193 h 710193"/>
              <a:gd name="connsiteX4" fmla="*/ 0 w 11560351"/>
              <a:gd name="connsiteY4" fmla="*/ 0 h 710193"/>
              <a:gd name="connsiteX5" fmla="*/ 216153 w 11560351"/>
              <a:gd name="connsiteY5" fmla="*/ 0 h 710193"/>
              <a:gd name="connsiteX0" fmla="*/ 11560351 w 11560351"/>
              <a:gd name="connsiteY0" fmla="*/ 297897 h 710193"/>
              <a:gd name="connsiteX1" fmla="*/ 11560351 w 11560351"/>
              <a:gd name="connsiteY1" fmla="*/ 710193 h 710193"/>
              <a:gd name="connsiteX2" fmla="*/ 0 w 11560351"/>
              <a:gd name="connsiteY2" fmla="*/ 710193 h 710193"/>
              <a:gd name="connsiteX3" fmla="*/ 0 w 11560351"/>
              <a:gd name="connsiteY3" fmla="*/ 0 h 710193"/>
              <a:gd name="connsiteX4" fmla="*/ 216153 w 11560351"/>
              <a:gd name="connsiteY4" fmla="*/ 0 h 710193"/>
              <a:gd name="connsiteX0" fmla="*/ 11560351 w 11560351"/>
              <a:gd name="connsiteY0" fmla="*/ 710193 h 710193"/>
              <a:gd name="connsiteX1" fmla="*/ 0 w 11560351"/>
              <a:gd name="connsiteY1" fmla="*/ 710193 h 710193"/>
              <a:gd name="connsiteX2" fmla="*/ 0 w 11560351"/>
              <a:gd name="connsiteY2" fmla="*/ 0 h 710193"/>
              <a:gd name="connsiteX3" fmla="*/ 216153 w 11560351"/>
              <a:gd name="connsiteY3" fmla="*/ 0 h 710193"/>
            </a:gdLst>
            <a:ahLst/>
            <a:cxnLst>
              <a:cxn ang="0">
                <a:pos x="connsiteX0" y="connsiteY0"/>
              </a:cxn>
              <a:cxn ang="0">
                <a:pos x="connsiteX1" y="connsiteY1"/>
              </a:cxn>
              <a:cxn ang="0">
                <a:pos x="connsiteX2" y="connsiteY2"/>
              </a:cxn>
              <a:cxn ang="0">
                <a:pos x="connsiteX3" y="connsiteY3"/>
              </a:cxn>
            </a:cxnLst>
            <a:rect l="l" t="t" r="r" b="b"/>
            <a:pathLst>
              <a:path w="11560351" h="710193">
                <a:moveTo>
                  <a:pt x="11560351" y="710193"/>
                </a:moveTo>
                <a:lnTo>
                  <a:pt x="0" y="710193"/>
                </a:lnTo>
                <a:lnTo>
                  <a:pt x="0" y="0"/>
                </a:lnTo>
                <a:lnTo>
                  <a:pt x="216153" y="0"/>
                </a:lnTo>
              </a:path>
            </a:pathLst>
          </a:cu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139285" y="6775375"/>
            <a:ext cx="11485978"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894344" y="6775375"/>
            <a:ext cx="241605"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58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8_Custom Layou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243887" y="1115853"/>
            <a:ext cx="8910015" cy="5303520"/>
          </a:xfrm>
          <a:custGeom>
            <a:avLst/>
            <a:gdLst>
              <a:gd name="connsiteX0" fmla="*/ 0 w 8910015"/>
              <a:gd name="connsiteY0" fmla="*/ 0 h 5303520"/>
              <a:gd name="connsiteX1" fmla="*/ 8910015 w 8910015"/>
              <a:gd name="connsiteY1" fmla="*/ 0 h 5303520"/>
              <a:gd name="connsiteX2" fmla="*/ 8910015 w 8910015"/>
              <a:gd name="connsiteY2" fmla="*/ 5303520 h 5303520"/>
              <a:gd name="connsiteX3" fmla="*/ 0 w 8910015"/>
              <a:gd name="connsiteY3" fmla="*/ 5303520 h 5303520"/>
            </a:gdLst>
            <a:ahLst/>
            <a:cxnLst>
              <a:cxn ang="0">
                <a:pos x="connsiteX0" y="connsiteY0"/>
              </a:cxn>
              <a:cxn ang="0">
                <a:pos x="connsiteX1" y="connsiteY1"/>
              </a:cxn>
              <a:cxn ang="0">
                <a:pos x="connsiteX2" y="connsiteY2"/>
              </a:cxn>
              <a:cxn ang="0">
                <a:pos x="connsiteX3" y="connsiteY3"/>
              </a:cxn>
            </a:cxnLst>
            <a:rect l="l" t="t" r="r" b="b"/>
            <a:pathLst>
              <a:path w="8910015" h="5303520">
                <a:moveTo>
                  <a:pt x="0" y="0"/>
                </a:moveTo>
                <a:lnTo>
                  <a:pt x="8910015" y="0"/>
                </a:lnTo>
                <a:lnTo>
                  <a:pt x="8910015" y="5303520"/>
                </a:lnTo>
                <a:lnTo>
                  <a:pt x="0" y="5303520"/>
                </a:lnTo>
                <a:close/>
              </a:path>
            </a:pathLst>
          </a:custGeom>
        </p:spPr>
        <p:txBody>
          <a:bodyPr wrap="square">
            <a:noAutofit/>
          </a:bodyPr>
          <a:lstStyle/>
          <a:p>
            <a:endParaRPr lang="en-IN"/>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Tree>
    <p:extLst>
      <p:ext uri="{BB962C8B-B14F-4D97-AF65-F5344CB8AC3E}">
        <p14:creationId xmlns:p14="http://schemas.microsoft.com/office/powerpoint/2010/main" val="175758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
        <p:nvSpPr>
          <p:cNvPr id="12" name="Picture Placeholder 6"/>
          <p:cNvSpPr>
            <a:spLocks noGrp="1"/>
          </p:cNvSpPr>
          <p:nvPr>
            <p:ph type="pic" sz="quarter" idx="13"/>
          </p:nvPr>
        </p:nvSpPr>
        <p:spPr>
          <a:xfrm>
            <a:off x="0" y="0"/>
            <a:ext cx="7635240" cy="6858000"/>
          </a:xfrm>
        </p:spPr>
        <p:txBody>
          <a:bodyPr/>
          <a:lstStyle/>
          <a:p>
            <a:endParaRPr lang="en-US"/>
          </a:p>
        </p:txBody>
      </p:sp>
    </p:spTree>
    <p:extLst>
      <p:ext uri="{BB962C8B-B14F-4D97-AF65-F5344CB8AC3E}">
        <p14:creationId xmlns:p14="http://schemas.microsoft.com/office/powerpoint/2010/main" val="397037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46A6B-AA8F-415C-8864-C540FCD30ED1}" type="datetime1">
              <a:rPr lang="en-US" smtClean="0"/>
              <a:t>8/1/2021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22051-5EEB-4A27-8F45-D4B1AD087E9B}" type="slidenum">
              <a:rPr lang="en-US" smtClean="0"/>
              <a:t>‹#›</a:t>
            </a:fld>
            <a:endParaRPr lang="en-US"/>
          </a:p>
        </p:txBody>
      </p:sp>
    </p:spTree>
    <p:extLst>
      <p:ext uri="{BB962C8B-B14F-4D97-AF65-F5344CB8AC3E}">
        <p14:creationId xmlns:p14="http://schemas.microsoft.com/office/powerpoint/2010/main" val="471289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0" y="0"/>
            <a:ext cx="8915400" cy="6858000"/>
          </a:xfrm>
        </p:spPr>
        <p:txBody>
          <a:bodyPr/>
          <a:lstStyle/>
          <a:p>
            <a:endParaRPr lang="en-US"/>
          </a:p>
        </p:txBody>
      </p:sp>
      <p:sp>
        <p:nvSpPr>
          <p:cNvPr id="3" name="Slide Number Placeholder 5"/>
          <p:cNvSpPr>
            <a:spLocks noGrp="1"/>
          </p:cNvSpPr>
          <p:nvPr>
            <p:ph type="sldNum" sz="quarter" idx="4"/>
          </p:nvPr>
        </p:nvSpPr>
        <p:spPr>
          <a:xfrm>
            <a:off x="11564862" y="6674645"/>
            <a:ext cx="389883" cy="201460"/>
          </a:xfrm>
          <a:prstGeom prst="rect">
            <a:avLst/>
          </a:prstGeom>
        </p:spPr>
        <p:txBody>
          <a:bodyPr vert="horz" lIns="91440" tIns="45720" rIns="91440" bIns="45720" rtlCol="0" anchor="ctr"/>
          <a:lstStyle>
            <a:lvl1pPr algn="ctr">
              <a:defRPr sz="1050" b="1">
                <a:solidFill>
                  <a:srgbClr val="E46C0A"/>
                </a:solidFill>
              </a:defRPr>
            </a:lvl1pPr>
          </a:lstStyle>
          <a:p>
            <a:fld id="{2E922051-5EEB-4A27-8F45-D4B1AD087E9B}" type="slidenum">
              <a:rPr lang="en-US" smtClean="0"/>
              <a:pPr/>
              <a:t>‹#›</a:t>
            </a:fld>
            <a:endParaRPr lang="en-US"/>
          </a:p>
        </p:txBody>
      </p:sp>
    </p:spTree>
    <p:extLst>
      <p:ext uri="{BB962C8B-B14F-4D97-AF65-F5344CB8AC3E}">
        <p14:creationId xmlns:p14="http://schemas.microsoft.com/office/powerpoint/2010/main" val="211335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0"/>
            <a:ext cx="7258572" cy="6858000"/>
          </a:xfrm>
          <a:custGeom>
            <a:avLst/>
            <a:gdLst>
              <a:gd name="connsiteX0" fmla="*/ 3234629 w 7258572"/>
              <a:gd name="connsiteY0" fmla="*/ 0 h 6858000"/>
              <a:gd name="connsiteX1" fmla="*/ 7258572 w 7258572"/>
              <a:gd name="connsiteY1" fmla="*/ 0 h 6858000"/>
              <a:gd name="connsiteX2" fmla="*/ 1618906 w 7258572"/>
              <a:gd name="connsiteY2" fmla="*/ 6858000 h 6858000"/>
              <a:gd name="connsiteX3" fmla="*/ 0 w 7258572"/>
              <a:gd name="connsiteY3" fmla="*/ 6858000 h 6858000"/>
              <a:gd name="connsiteX4" fmla="*/ 0 w 7258572"/>
              <a:gd name="connsiteY4" fmla="*/ 399831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572" h="6858000">
                <a:moveTo>
                  <a:pt x="3234629" y="0"/>
                </a:moveTo>
                <a:lnTo>
                  <a:pt x="7258572" y="0"/>
                </a:lnTo>
                <a:lnTo>
                  <a:pt x="1618906" y="6858000"/>
                </a:lnTo>
                <a:lnTo>
                  <a:pt x="0" y="6858000"/>
                </a:lnTo>
                <a:lnTo>
                  <a:pt x="0" y="3998314"/>
                </a:lnTo>
                <a:close/>
              </a:path>
            </a:pathLst>
          </a:custGeom>
        </p:spPr>
        <p:txBody>
          <a:bodyPr wrap="square">
            <a:noAutofit/>
          </a:bodyPr>
          <a:lstStyle/>
          <a:p>
            <a:endParaRPr lang="en-US"/>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Tree>
    <p:extLst>
      <p:ext uri="{BB962C8B-B14F-4D97-AF65-F5344CB8AC3E}">
        <p14:creationId xmlns:p14="http://schemas.microsoft.com/office/powerpoint/2010/main" val="295278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77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6_Custom Layout">
    <p:spTree>
      <p:nvGrpSpPr>
        <p:cNvPr id="1" name=""/>
        <p:cNvGrpSpPr/>
        <p:nvPr/>
      </p:nvGrpSpPr>
      <p:grpSpPr>
        <a:xfrm>
          <a:off x="0" y="0"/>
          <a:ext cx="0" cy="0"/>
          <a:chOff x="0" y="0"/>
          <a:chExt cx="0" cy="0"/>
        </a:xfrm>
      </p:grpSpPr>
      <p:sp>
        <p:nvSpPr>
          <p:cNvPr id="2" name="Freeform 1"/>
          <p:cNvSpPr/>
          <p:nvPr userDrawn="1"/>
        </p:nvSpPr>
        <p:spPr>
          <a:xfrm>
            <a:off x="2667503" y="631"/>
            <a:ext cx="9524497" cy="6857369"/>
          </a:xfrm>
          <a:custGeom>
            <a:avLst/>
            <a:gdLst>
              <a:gd name="connsiteX0" fmla="*/ 0 w 9524497"/>
              <a:gd name="connsiteY0" fmla="*/ 0 h 6857369"/>
              <a:gd name="connsiteX1" fmla="*/ 9524497 w 9524497"/>
              <a:gd name="connsiteY1" fmla="*/ 0 h 6857369"/>
              <a:gd name="connsiteX2" fmla="*/ 9524497 w 9524497"/>
              <a:gd name="connsiteY2" fmla="*/ 6857369 h 6857369"/>
              <a:gd name="connsiteX3" fmla="*/ 7256667 w 9524497"/>
              <a:gd name="connsiteY3" fmla="*/ 6857369 h 6857369"/>
              <a:gd name="connsiteX4" fmla="*/ 5031380 w 9524497"/>
              <a:gd name="connsiteY4" fmla="*/ 4609829 h 6857369"/>
              <a:gd name="connsiteX5" fmla="*/ 4781820 w 9524497"/>
              <a:gd name="connsiteY5" fmla="*/ 4505425 h 6857369"/>
              <a:gd name="connsiteX6" fmla="*/ 4532260 w 9524497"/>
              <a:gd name="connsiteY6" fmla="*/ 4609829 h 6857369"/>
              <a:gd name="connsiteX7" fmla="*/ 2306971 w 9524497"/>
              <a:gd name="connsiteY7" fmla="*/ 6857369 h 6857369"/>
              <a:gd name="connsiteX8" fmla="*/ 1956079 w 9524497"/>
              <a:gd name="connsiteY8" fmla="*/ 6857369 h 6857369"/>
              <a:gd name="connsiteX9" fmla="*/ 6270599 w 9524497"/>
              <a:gd name="connsiteY9" fmla="*/ 2499702 h 6857369"/>
              <a:gd name="connsiteX10" fmla="*/ 6270599 w 9524497"/>
              <a:gd name="connsiteY10" fmla="*/ 1995592 h 6857369"/>
              <a:gd name="connsiteX11" fmla="*/ 4294767 w 9524497"/>
              <a:gd name="connsiteY11" fmla="*/ 1 h 6857369"/>
              <a:gd name="connsiteX12" fmla="*/ 0 w 9524497"/>
              <a:gd name="connsiteY12" fmla="*/ 1 h 6857369"/>
              <a:gd name="connsiteX13" fmla="*/ 0 w 9524497"/>
              <a:gd name="connsiteY13" fmla="*/ 0 h 685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4497" h="6857369">
                <a:moveTo>
                  <a:pt x="0" y="0"/>
                </a:moveTo>
                <a:lnTo>
                  <a:pt x="9524497" y="0"/>
                </a:lnTo>
                <a:lnTo>
                  <a:pt x="9524497" y="6857369"/>
                </a:lnTo>
                <a:lnTo>
                  <a:pt x="7256667" y="6857369"/>
                </a:lnTo>
                <a:lnTo>
                  <a:pt x="5031380" y="4609829"/>
                </a:lnTo>
                <a:cubicBezTo>
                  <a:pt x="4962465" y="4540226"/>
                  <a:pt x="4872143" y="4505425"/>
                  <a:pt x="4781820" y="4505425"/>
                </a:cubicBezTo>
                <a:cubicBezTo>
                  <a:pt x="4691497" y="4505425"/>
                  <a:pt x="4601172" y="4540226"/>
                  <a:pt x="4532260" y="4609829"/>
                </a:cubicBezTo>
                <a:lnTo>
                  <a:pt x="2306971" y="6857369"/>
                </a:lnTo>
                <a:lnTo>
                  <a:pt x="1956079" y="6857369"/>
                </a:lnTo>
                <a:lnTo>
                  <a:pt x="6270599" y="2499702"/>
                </a:lnTo>
                <a:cubicBezTo>
                  <a:pt x="6408427" y="2360496"/>
                  <a:pt x="6408427" y="2134798"/>
                  <a:pt x="6270599" y="1995592"/>
                </a:cubicBezTo>
                <a:lnTo>
                  <a:pt x="4294767" y="1"/>
                </a:lnTo>
                <a:lnTo>
                  <a:pt x="0" y="1"/>
                </a:lnTo>
                <a:lnTo>
                  <a:pt x="0" y="0"/>
                </a:lnTo>
                <a:close/>
              </a:path>
            </a:pathLst>
          </a:custGeom>
          <a:solidFill>
            <a:srgbClr val="194460"/>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12750" hangingPunct="0"/>
            <a:endParaRPr lang="en-US" sz="5000" kern="0">
              <a:solidFill>
                <a:srgbClr val="FFFFFF"/>
              </a:solidFill>
              <a:sym typeface="Helvetica Light"/>
            </a:endParaRPr>
          </a:p>
        </p:txBody>
      </p:sp>
      <p:sp>
        <p:nvSpPr>
          <p:cNvPr id="3" name="Rounded Rectangle 2"/>
          <p:cNvSpPr/>
          <p:nvPr userDrawn="1"/>
        </p:nvSpPr>
        <p:spPr>
          <a:xfrm rot="2731205">
            <a:off x="8869086" y="2101234"/>
            <a:ext cx="3940730" cy="3940730"/>
          </a:xfrm>
          <a:prstGeom prst="roundRect">
            <a:avLst>
              <a:gd name="adj" fmla="val 8854"/>
            </a:avLst>
          </a:prstGeom>
          <a:noFill/>
          <a:ln w="6350">
            <a:solidFill>
              <a:schemeClr val="bg2">
                <a:alpha val="1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rot="2731205">
            <a:off x="6381750" y="1866900"/>
            <a:ext cx="3657600" cy="3657600"/>
          </a:xfrm>
          <a:prstGeom prst="roundRect">
            <a:avLst>
              <a:gd name="adj" fmla="val 8854"/>
            </a:avLst>
          </a:prstGeom>
          <a:noFill/>
          <a:ln w="107950">
            <a:solidFill>
              <a:schemeClr val="bg2">
                <a:alpha val="1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userDrawn="1"/>
        </p:nvSpPr>
        <p:spPr>
          <a:xfrm rot="2731205">
            <a:off x="7878485" y="-2756516"/>
            <a:ext cx="3940730" cy="3940730"/>
          </a:xfrm>
          <a:prstGeom prst="roundRect">
            <a:avLst>
              <a:gd name="adj" fmla="val 8854"/>
            </a:avLst>
          </a:prstGeom>
          <a:noFill/>
          <a:ln w="6350">
            <a:solidFill>
              <a:schemeClr val="bg2">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userDrawn="1"/>
        </p:nvSpPr>
        <p:spPr>
          <a:xfrm rot="2731205">
            <a:off x="10412777" y="3016277"/>
            <a:ext cx="1615344" cy="1615344"/>
          </a:xfrm>
          <a:prstGeom prst="roundRect">
            <a:avLst>
              <a:gd name="adj" fmla="val 8854"/>
            </a:avLst>
          </a:prstGeom>
          <a:noFill/>
          <a:ln w="6350">
            <a:solidFill>
              <a:schemeClr val="bg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32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265DDF-7F91-4AC2-8C72-0F0D1EEC0954}" type="datetime1">
              <a:rPr lang="en-US" smtClean="0"/>
              <a:t>8/1/2021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22051-5EEB-4A27-8F45-D4B1AD087E9B}" type="slidenum">
              <a:rPr lang="en-US" smtClean="0"/>
              <a:t>‹#›</a:t>
            </a:fld>
            <a:endParaRPr lang="en-US"/>
          </a:p>
        </p:txBody>
      </p:sp>
    </p:spTree>
    <p:extLst>
      <p:ext uri="{BB962C8B-B14F-4D97-AF65-F5344CB8AC3E}">
        <p14:creationId xmlns:p14="http://schemas.microsoft.com/office/powerpoint/2010/main" val="385161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87CE90-0250-43A4-ADEB-A924ED478104}" type="datetime1">
              <a:rPr lang="en-US" smtClean="0"/>
              <a:t>8/1/2021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922051-5EEB-4A27-8F45-D4B1AD087E9B}" type="slidenum">
              <a:rPr lang="en-US" smtClean="0"/>
              <a:t>‹#›</a:t>
            </a:fld>
            <a:endParaRPr lang="en-US"/>
          </a:p>
        </p:txBody>
      </p:sp>
      <p:sp>
        <p:nvSpPr>
          <p:cNvPr id="10" name="Title Placeholder 1"/>
          <p:cNvSpPr>
            <a:spLocks noGrp="1"/>
          </p:cNvSpPr>
          <p:nvPr>
            <p:ph type="title"/>
          </p:nvPr>
        </p:nvSpPr>
        <p:spPr>
          <a:xfrm>
            <a:off x="139285" y="0"/>
            <a:ext cx="11214515" cy="72177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7561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656369-4402-4D32-BD78-D090D5066004}"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t>‹#›</a:t>
            </a:fld>
            <a:endParaRPr lang="en-US"/>
          </a:p>
        </p:txBody>
      </p:sp>
    </p:spTree>
    <p:extLst>
      <p:ext uri="{BB962C8B-B14F-4D97-AF65-F5344CB8AC3E}">
        <p14:creationId xmlns:p14="http://schemas.microsoft.com/office/powerpoint/2010/main" val="232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5ED26-A298-4E40-B770-B9DB49725D05}" type="datetime1">
              <a:rPr lang="en-US" smtClean="0"/>
              <a:t>8/1/2021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922051-5EEB-4A27-8F45-D4B1AD087E9B}" type="slidenum">
              <a:rPr lang="en-US" smtClean="0"/>
              <a:t>‹#›</a:t>
            </a:fld>
            <a:endParaRPr lang="en-US"/>
          </a:p>
        </p:txBody>
      </p:sp>
      <p:sp>
        <p:nvSpPr>
          <p:cNvPr id="5" name="Title Placeholder 1"/>
          <p:cNvSpPr>
            <a:spLocks noGrp="1"/>
          </p:cNvSpPr>
          <p:nvPr>
            <p:ph type="title"/>
          </p:nvPr>
        </p:nvSpPr>
        <p:spPr>
          <a:xfrm>
            <a:off x="139285" y="0"/>
            <a:ext cx="11214515" cy="72177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4829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81355E-FFD3-4C50-8264-AA4854CDC680}" type="datetime1">
              <a:rPr lang="en-US" smtClean="0"/>
              <a:t>8/1/2021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22051-5EEB-4A27-8F45-D4B1AD087E9B}" type="slidenum">
              <a:rPr lang="en-US" smtClean="0"/>
              <a:t>‹#›</a:t>
            </a:fld>
            <a:endParaRPr lang="en-US"/>
          </a:p>
        </p:txBody>
      </p:sp>
      <p:sp>
        <p:nvSpPr>
          <p:cNvPr id="8" name="Title Placeholder 1"/>
          <p:cNvSpPr txBox="1">
            <a:spLocks/>
          </p:cNvSpPr>
          <p:nvPr userDrawn="1"/>
        </p:nvSpPr>
        <p:spPr>
          <a:xfrm>
            <a:off x="139285" y="0"/>
            <a:ext cx="11214515" cy="721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22274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BBE8CA-AC1B-4847-A826-FF215D71C56D}" type="datetime1">
              <a:rPr lang="en-US" smtClean="0"/>
              <a:t>8/1/2021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22051-5EEB-4A27-8F45-D4B1AD087E9B}" type="slidenum">
              <a:rPr lang="en-US" smtClean="0"/>
              <a:t>‹#›</a:t>
            </a:fld>
            <a:endParaRPr lang="en-US"/>
          </a:p>
        </p:txBody>
      </p:sp>
      <p:sp>
        <p:nvSpPr>
          <p:cNvPr id="8" name="Title Placeholder 1"/>
          <p:cNvSpPr txBox="1">
            <a:spLocks/>
          </p:cNvSpPr>
          <p:nvPr userDrawn="1"/>
        </p:nvSpPr>
        <p:spPr>
          <a:xfrm>
            <a:off x="139285" y="0"/>
            <a:ext cx="11214515" cy="721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4097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4258F6-E341-4A31-A439-72BF261C34CA}" type="datetime1">
              <a:rPr lang="en-US" smtClean="0"/>
              <a:t>8/1/2021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22051-5EEB-4A27-8F45-D4B1AD087E9B}" type="slidenum">
              <a:rPr lang="en-US" smtClean="0"/>
              <a:t>‹#›</a:t>
            </a:fld>
            <a:endParaRPr lang="en-US"/>
          </a:p>
        </p:txBody>
      </p:sp>
      <p:sp>
        <p:nvSpPr>
          <p:cNvPr id="7" name="Title Placeholder 1"/>
          <p:cNvSpPr txBox="1">
            <a:spLocks/>
          </p:cNvSpPr>
          <p:nvPr userDrawn="1"/>
        </p:nvSpPr>
        <p:spPr>
          <a:xfrm>
            <a:off x="139285" y="0"/>
            <a:ext cx="11214515" cy="721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21408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3C371-85AC-40AB-8C06-9AE1524E14FB}" type="datetime1">
              <a:rPr lang="en-US" smtClean="0"/>
              <a:t>8/1/2021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22051-5EEB-4A27-8F45-D4B1AD087E9B}" type="slidenum">
              <a:rPr lang="en-US" smtClean="0"/>
              <a:t>‹#›</a:t>
            </a:fld>
            <a:endParaRPr lang="en-US"/>
          </a:p>
        </p:txBody>
      </p:sp>
    </p:spTree>
    <p:extLst>
      <p:ext uri="{BB962C8B-B14F-4D97-AF65-F5344CB8AC3E}">
        <p14:creationId xmlns:p14="http://schemas.microsoft.com/office/powerpoint/2010/main" val="147296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67C4C4-42A6-43D4-B36F-DFCABF65282F}" type="datetime1">
              <a:rPr lang="en-US" smtClean="0"/>
              <a:t>8/1/2021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22051-5EEB-4A27-8F45-D4B1AD087E9B}" type="slidenum">
              <a:rPr lang="en-US" smtClean="0"/>
              <a:t>‹#›</a:t>
            </a:fld>
            <a:endParaRPr lang="en-US"/>
          </a:p>
        </p:txBody>
      </p:sp>
      <p:sp>
        <p:nvSpPr>
          <p:cNvPr id="7" name="Title Placeholder 1"/>
          <p:cNvSpPr txBox="1">
            <a:spLocks/>
          </p:cNvSpPr>
          <p:nvPr userDrawn="1"/>
        </p:nvSpPr>
        <p:spPr>
          <a:xfrm>
            <a:off x="139285" y="0"/>
            <a:ext cx="11214515" cy="721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8676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9" name="Picture Placeholder 7"/>
          <p:cNvSpPr>
            <a:spLocks noGrp="1"/>
          </p:cNvSpPr>
          <p:nvPr>
            <p:ph type="pic" sz="quarter" idx="13"/>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11564862" y="6674645"/>
            <a:ext cx="389883" cy="201460"/>
          </a:xfrm>
          <a:prstGeom prst="rect">
            <a:avLst/>
          </a:prstGeom>
        </p:spPr>
        <p:txBody>
          <a:bodyPr vert="horz" lIns="91440" tIns="45720" rIns="91440" bIns="45720" rtlCol="0" anchor="ctr"/>
          <a:lstStyle>
            <a:lvl1pPr algn="ctr">
              <a:defRPr sz="1050" b="1">
                <a:solidFill>
                  <a:srgbClr val="E46C0A"/>
                </a:solidFill>
              </a:defRPr>
            </a:lvl1pPr>
          </a:lstStyle>
          <a:p>
            <a:fld id="{2E922051-5EEB-4A27-8F45-D4B1AD087E9B}" type="slidenum">
              <a:rPr lang="en-US" smtClean="0"/>
              <a:pPr/>
              <a:t>‹#›</a:t>
            </a:fld>
            <a:endParaRPr lang="en-US"/>
          </a:p>
        </p:txBody>
      </p:sp>
    </p:spTree>
    <p:extLst>
      <p:ext uri="{BB962C8B-B14F-4D97-AF65-F5344CB8AC3E}">
        <p14:creationId xmlns:p14="http://schemas.microsoft.com/office/powerpoint/2010/main" val="146084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9" name="Picture Placeholder 7"/>
          <p:cNvSpPr>
            <a:spLocks noGrp="1"/>
          </p:cNvSpPr>
          <p:nvPr>
            <p:ph type="pic" sz="quarter" idx="13"/>
          </p:nvPr>
        </p:nvSpPr>
        <p:spPr>
          <a:xfrm>
            <a:off x="4956714" y="1344661"/>
            <a:ext cx="7216236" cy="4553712"/>
          </a:xfrm>
        </p:spPr>
        <p:txBody>
          <a:bodyPr/>
          <a:lstStyle/>
          <a:p>
            <a:endParaRPr lang="en-US"/>
          </a:p>
        </p:txBody>
      </p:sp>
    </p:spTree>
    <p:extLst>
      <p:ext uri="{BB962C8B-B14F-4D97-AF65-F5344CB8AC3E}">
        <p14:creationId xmlns:p14="http://schemas.microsoft.com/office/powerpoint/2010/main" val="48281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9" name="Picture Placeholder 7"/>
          <p:cNvSpPr>
            <a:spLocks noGrp="1"/>
          </p:cNvSpPr>
          <p:nvPr>
            <p:ph type="pic" sz="quarter" idx="13"/>
          </p:nvPr>
        </p:nvSpPr>
        <p:spPr>
          <a:xfrm>
            <a:off x="6076950" y="0"/>
            <a:ext cx="6096000" cy="6858000"/>
          </a:xfrm>
        </p:spPr>
        <p:txBody>
          <a:bodyPr/>
          <a:lstStyle/>
          <a:p>
            <a:endParaRPr lang="en-US"/>
          </a:p>
        </p:txBody>
      </p:sp>
    </p:spTree>
    <p:extLst>
      <p:ext uri="{BB962C8B-B14F-4D97-AF65-F5344CB8AC3E}">
        <p14:creationId xmlns:p14="http://schemas.microsoft.com/office/powerpoint/2010/main" val="25889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9" name="Picture Placeholder 7"/>
          <p:cNvSpPr>
            <a:spLocks noGrp="1"/>
          </p:cNvSpPr>
          <p:nvPr>
            <p:ph type="pic" sz="quarter" idx="13"/>
          </p:nvPr>
        </p:nvSpPr>
        <p:spPr>
          <a:xfrm>
            <a:off x="847516" y="1631852"/>
            <a:ext cx="4273124" cy="4616548"/>
          </a:xfrm>
        </p:spPr>
        <p:txBody>
          <a:bodyPr/>
          <a:lstStyle/>
          <a:p>
            <a:endParaRPr lang="en-US"/>
          </a:p>
        </p:txBody>
      </p:sp>
    </p:spTree>
    <p:extLst>
      <p:ext uri="{BB962C8B-B14F-4D97-AF65-F5344CB8AC3E}">
        <p14:creationId xmlns:p14="http://schemas.microsoft.com/office/powerpoint/2010/main" val="38069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8" name="Picture Placeholder 7"/>
          <p:cNvSpPr>
            <a:spLocks noGrp="1"/>
          </p:cNvSpPr>
          <p:nvPr>
            <p:ph type="pic" sz="quarter" idx="13"/>
          </p:nvPr>
        </p:nvSpPr>
        <p:spPr>
          <a:xfrm>
            <a:off x="680197" y="682171"/>
            <a:ext cx="6489860" cy="5566229"/>
          </a:xfrm>
        </p:spPr>
        <p:txBody>
          <a:bodyPr/>
          <a:lstStyle/>
          <a:p>
            <a:endParaRPr lang="en-US"/>
          </a:p>
        </p:txBody>
      </p:sp>
    </p:spTree>
    <p:extLst>
      <p:ext uri="{BB962C8B-B14F-4D97-AF65-F5344CB8AC3E}">
        <p14:creationId xmlns:p14="http://schemas.microsoft.com/office/powerpoint/2010/main" val="271886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8" name="Picture Placeholder 7"/>
          <p:cNvSpPr>
            <a:spLocks noGrp="1"/>
          </p:cNvSpPr>
          <p:nvPr>
            <p:ph type="pic" sz="quarter" idx="13"/>
          </p:nvPr>
        </p:nvSpPr>
        <p:spPr>
          <a:xfrm>
            <a:off x="-1" y="0"/>
            <a:ext cx="5275385" cy="6858000"/>
          </a:xfrm>
        </p:spPr>
        <p:txBody>
          <a:bodyPr/>
          <a:lstStyle/>
          <a:p>
            <a:endParaRPr lang="en-US"/>
          </a:p>
        </p:txBody>
      </p:sp>
    </p:spTree>
    <p:extLst>
      <p:ext uri="{BB962C8B-B14F-4D97-AF65-F5344CB8AC3E}">
        <p14:creationId xmlns:p14="http://schemas.microsoft.com/office/powerpoint/2010/main" val="25978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9" name="Picture Placeholder 7"/>
          <p:cNvSpPr>
            <a:spLocks noGrp="1"/>
          </p:cNvSpPr>
          <p:nvPr>
            <p:ph type="pic" sz="quarter" idx="13"/>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11564862" y="6674645"/>
            <a:ext cx="389883" cy="201460"/>
          </a:xfrm>
          <a:prstGeom prst="rect">
            <a:avLst/>
          </a:prstGeom>
        </p:spPr>
        <p:txBody>
          <a:bodyPr vert="horz" lIns="91440" tIns="45720" rIns="91440" bIns="45720" rtlCol="0" anchor="ctr"/>
          <a:lstStyle>
            <a:lvl1pPr algn="ctr">
              <a:defRPr sz="1050" b="1">
                <a:solidFill>
                  <a:srgbClr val="E46C0A"/>
                </a:solidFill>
              </a:defRPr>
            </a:lvl1pPr>
          </a:lstStyle>
          <a:p>
            <a:fld id="{2E922051-5EEB-4A27-8F45-D4B1AD087E9B}" type="slidenum">
              <a:rPr lang="en-US" smtClean="0"/>
              <a:pPr/>
              <a:t>‹#›</a:t>
            </a:fld>
            <a:endParaRPr lang="en-US"/>
          </a:p>
        </p:txBody>
      </p:sp>
    </p:spTree>
    <p:extLst>
      <p:ext uri="{BB962C8B-B14F-4D97-AF65-F5344CB8AC3E}">
        <p14:creationId xmlns:p14="http://schemas.microsoft.com/office/powerpoint/2010/main" val="332595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4" name="Picture Placeholder 10"/>
          <p:cNvSpPr>
            <a:spLocks noGrp="1"/>
          </p:cNvSpPr>
          <p:nvPr>
            <p:ph type="pic" sz="quarter" idx="14"/>
          </p:nvPr>
        </p:nvSpPr>
        <p:spPr>
          <a:xfrm>
            <a:off x="5042828" y="1438781"/>
            <a:ext cx="2423160" cy="2432304"/>
          </a:xfrm>
        </p:spPr>
        <p:txBody>
          <a:bodyPr/>
          <a:lstStyle/>
          <a:p>
            <a:endParaRPr lang="en-US"/>
          </a:p>
        </p:txBody>
      </p:sp>
      <p:sp>
        <p:nvSpPr>
          <p:cNvPr id="16" name="Picture Placeholder 10"/>
          <p:cNvSpPr>
            <a:spLocks noGrp="1"/>
          </p:cNvSpPr>
          <p:nvPr>
            <p:ph type="pic" sz="quarter" idx="15"/>
          </p:nvPr>
        </p:nvSpPr>
        <p:spPr>
          <a:xfrm>
            <a:off x="8930124" y="1438781"/>
            <a:ext cx="2423160" cy="2432304"/>
          </a:xfrm>
        </p:spPr>
        <p:txBody>
          <a:bodyPr/>
          <a:lstStyle/>
          <a:p>
            <a:endParaRPr lang="en-US"/>
          </a:p>
        </p:txBody>
      </p:sp>
      <p:sp>
        <p:nvSpPr>
          <p:cNvPr id="10" name="Picture Placeholder 10"/>
          <p:cNvSpPr>
            <a:spLocks noGrp="1"/>
          </p:cNvSpPr>
          <p:nvPr>
            <p:ph type="pic" sz="quarter" idx="13"/>
          </p:nvPr>
        </p:nvSpPr>
        <p:spPr>
          <a:xfrm>
            <a:off x="1155531" y="1438781"/>
            <a:ext cx="2423160" cy="2432304"/>
          </a:xfrm>
        </p:spPr>
        <p:txBody>
          <a:bodyPr/>
          <a:lstStyle/>
          <a:p>
            <a:endParaRPr lang="en-US"/>
          </a:p>
        </p:txBody>
      </p:sp>
    </p:spTree>
    <p:extLst>
      <p:ext uri="{BB962C8B-B14F-4D97-AF65-F5344CB8AC3E}">
        <p14:creationId xmlns:p14="http://schemas.microsoft.com/office/powerpoint/2010/main" val="79552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
        <p:nvSpPr>
          <p:cNvPr id="12" name="Picture Placeholder 10"/>
          <p:cNvSpPr>
            <a:spLocks noGrp="1"/>
          </p:cNvSpPr>
          <p:nvPr>
            <p:ph type="pic" sz="quarter" idx="13"/>
          </p:nvPr>
        </p:nvSpPr>
        <p:spPr>
          <a:xfrm>
            <a:off x="838199" y="1767786"/>
            <a:ext cx="1956816" cy="1956816"/>
          </a:xfrm>
          <a:prstGeom prst="ellipse">
            <a:avLst/>
          </a:prstGeom>
        </p:spPr>
        <p:txBody>
          <a:bodyPr/>
          <a:lstStyle/>
          <a:p>
            <a:endParaRPr lang="en-US"/>
          </a:p>
        </p:txBody>
      </p:sp>
      <p:sp>
        <p:nvSpPr>
          <p:cNvPr id="14" name="Picture Placeholder 10"/>
          <p:cNvSpPr>
            <a:spLocks noGrp="1"/>
          </p:cNvSpPr>
          <p:nvPr>
            <p:ph type="pic" sz="quarter" idx="14"/>
          </p:nvPr>
        </p:nvSpPr>
        <p:spPr>
          <a:xfrm>
            <a:off x="3696641" y="1767786"/>
            <a:ext cx="1956816" cy="1956816"/>
          </a:xfrm>
          <a:prstGeom prst="ellipse">
            <a:avLst/>
          </a:prstGeom>
        </p:spPr>
        <p:txBody>
          <a:bodyPr/>
          <a:lstStyle/>
          <a:p>
            <a:endParaRPr lang="en-US"/>
          </a:p>
        </p:txBody>
      </p:sp>
      <p:sp>
        <p:nvSpPr>
          <p:cNvPr id="16" name="Picture Placeholder 10"/>
          <p:cNvSpPr>
            <a:spLocks noGrp="1"/>
          </p:cNvSpPr>
          <p:nvPr>
            <p:ph type="pic" sz="quarter" idx="15"/>
          </p:nvPr>
        </p:nvSpPr>
        <p:spPr>
          <a:xfrm>
            <a:off x="6555083" y="1767786"/>
            <a:ext cx="1956816" cy="1956816"/>
          </a:xfrm>
          <a:prstGeom prst="ellipse">
            <a:avLst/>
          </a:prstGeom>
        </p:spPr>
        <p:txBody>
          <a:bodyPr/>
          <a:lstStyle/>
          <a:p>
            <a:endParaRPr lang="en-US"/>
          </a:p>
        </p:txBody>
      </p:sp>
      <p:sp>
        <p:nvSpPr>
          <p:cNvPr id="18" name="Picture Placeholder 10"/>
          <p:cNvSpPr>
            <a:spLocks noGrp="1"/>
          </p:cNvSpPr>
          <p:nvPr>
            <p:ph type="pic" sz="quarter" idx="16"/>
          </p:nvPr>
        </p:nvSpPr>
        <p:spPr>
          <a:xfrm>
            <a:off x="9413524" y="1767786"/>
            <a:ext cx="1956816" cy="1956816"/>
          </a:xfrm>
          <a:prstGeom prst="ellipse">
            <a:avLst/>
          </a:prstGeom>
        </p:spPr>
        <p:txBody>
          <a:bodyPr/>
          <a:lstStyle/>
          <a:p>
            <a:endParaRPr lang="en-US"/>
          </a:p>
        </p:txBody>
      </p:sp>
    </p:spTree>
    <p:extLst>
      <p:ext uri="{BB962C8B-B14F-4D97-AF65-F5344CB8AC3E}">
        <p14:creationId xmlns:p14="http://schemas.microsoft.com/office/powerpoint/2010/main" val="15178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9" name="Picture Placeholder 7"/>
          <p:cNvSpPr>
            <a:spLocks noGrp="1"/>
          </p:cNvSpPr>
          <p:nvPr>
            <p:ph type="pic" sz="quarter" idx="13"/>
          </p:nvPr>
        </p:nvSpPr>
        <p:spPr>
          <a:xfrm>
            <a:off x="4935931" y="1344661"/>
            <a:ext cx="7256069" cy="4553712"/>
          </a:xfrm>
        </p:spPr>
        <p:txBody>
          <a:bodyPr/>
          <a:lstStyle/>
          <a:p>
            <a:endParaRPr lang="en-US"/>
          </a:p>
        </p:txBody>
      </p:sp>
    </p:spTree>
    <p:extLst>
      <p:ext uri="{BB962C8B-B14F-4D97-AF65-F5344CB8AC3E}">
        <p14:creationId xmlns:p14="http://schemas.microsoft.com/office/powerpoint/2010/main" val="190991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8" name="Picture Placeholder 7"/>
          <p:cNvSpPr>
            <a:spLocks noGrp="1"/>
          </p:cNvSpPr>
          <p:nvPr>
            <p:ph type="pic" sz="quarter" idx="13"/>
          </p:nvPr>
        </p:nvSpPr>
        <p:spPr>
          <a:xfrm>
            <a:off x="1" y="0"/>
            <a:ext cx="4628270" cy="6858000"/>
          </a:xfrm>
        </p:spPr>
        <p:txBody>
          <a:bodyPr/>
          <a:lstStyle/>
          <a:p>
            <a:endParaRPr lang="en-US"/>
          </a:p>
        </p:txBody>
      </p:sp>
    </p:spTree>
    <p:extLst>
      <p:ext uri="{BB962C8B-B14F-4D97-AF65-F5344CB8AC3E}">
        <p14:creationId xmlns:p14="http://schemas.microsoft.com/office/powerpoint/2010/main" val="200193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3" name="Picture Placeholder 11"/>
          <p:cNvSpPr>
            <a:spLocks noGrp="1"/>
          </p:cNvSpPr>
          <p:nvPr>
            <p:ph type="pic" sz="quarter" idx="13"/>
          </p:nvPr>
        </p:nvSpPr>
        <p:spPr>
          <a:xfrm>
            <a:off x="-6088" y="-11164"/>
            <a:ext cx="2898648" cy="4202164"/>
          </a:xfrm>
        </p:spPr>
        <p:txBody>
          <a:bodyPr/>
          <a:lstStyle/>
          <a:p>
            <a:endParaRPr lang="en-US"/>
          </a:p>
        </p:txBody>
      </p:sp>
      <p:sp>
        <p:nvSpPr>
          <p:cNvPr id="15" name="Picture Placeholder 11"/>
          <p:cNvSpPr>
            <a:spLocks noGrp="1"/>
          </p:cNvSpPr>
          <p:nvPr>
            <p:ph type="pic" sz="quarter" idx="14"/>
          </p:nvPr>
        </p:nvSpPr>
        <p:spPr>
          <a:xfrm>
            <a:off x="3097498" y="-11164"/>
            <a:ext cx="2898648" cy="4202164"/>
          </a:xfrm>
        </p:spPr>
        <p:txBody>
          <a:bodyPr/>
          <a:lstStyle/>
          <a:p>
            <a:endParaRPr lang="en-US"/>
          </a:p>
        </p:txBody>
      </p:sp>
      <p:sp>
        <p:nvSpPr>
          <p:cNvPr id="17" name="Picture Placeholder 11"/>
          <p:cNvSpPr>
            <a:spLocks noGrp="1"/>
          </p:cNvSpPr>
          <p:nvPr>
            <p:ph type="pic" sz="quarter" idx="15"/>
          </p:nvPr>
        </p:nvSpPr>
        <p:spPr>
          <a:xfrm>
            <a:off x="6201084" y="-11164"/>
            <a:ext cx="2898648" cy="4202164"/>
          </a:xfrm>
        </p:spPr>
        <p:txBody>
          <a:bodyPr/>
          <a:lstStyle/>
          <a:p>
            <a:endParaRPr lang="en-US"/>
          </a:p>
        </p:txBody>
      </p:sp>
      <p:sp>
        <p:nvSpPr>
          <p:cNvPr id="19" name="Picture Placeholder 11"/>
          <p:cNvSpPr>
            <a:spLocks noGrp="1"/>
          </p:cNvSpPr>
          <p:nvPr>
            <p:ph type="pic" sz="quarter" idx="16"/>
          </p:nvPr>
        </p:nvSpPr>
        <p:spPr>
          <a:xfrm>
            <a:off x="9305258" y="-11164"/>
            <a:ext cx="2898648" cy="4202164"/>
          </a:xfrm>
        </p:spPr>
        <p:txBody>
          <a:bodyPr/>
          <a:lstStyle/>
          <a:p>
            <a:endParaRPr lang="en-US"/>
          </a:p>
        </p:txBody>
      </p:sp>
    </p:spTree>
    <p:extLst>
      <p:ext uri="{BB962C8B-B14F-4D97-AF65-F5344CB8AC3E}">
        <p14:creationId xmlns:p14="http://schemas.microsoft.com/office/powerpoint/2010/main" val="156605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24" name="Picture Placeholder 23"/>
          <p:cNvSpPr>
            <a:spLocks noGrp="1"/>
          </p:cNvSpPr>
          <p:nvPr>
            <p:ph type="pic" sz="quarter" idx="17"/>
          </p:nvPr>
        </p:nvSpPr>
        <p:spPr>
          <a:xfrm>
            <a:off x="-6088" y="-11164"/>
            <a:ext cx="2898648" cy="4202164"/>
          </a:xfrm>
          <a:custGeom>
            <a:avLst/>
            <a:gdLst>
              <a:gd name="connsiteX0" fmla="*/ 0 w 2898648"/>
              <a:gd name="connsiteY0" fmla="*/ 0 h 4202164"/>
              <a:gd name="connsiteX1" fmla="*/ 2898648 w 2898648"/>
              <a:gd name="connsiteY1" fmla="*/ 0 h 4202164"/>
              <a:gd name="connsiteX2" fmla="*/ 2898648 w 2898648"/>
              <a:gd name="connsiteY2" fmla="*/ 4202164 h 4202164"/>
              <a:gd name="connsiteX3" fmla="*/ 0 w 2898648"/>
              <a:gd name="connsiteY3" fmla="*/ 4202164 h 4202164"/>
            </a:gdLst>
            <a:ahLst/>
            <a:cxnLst>
              <a:cxn ang="0">
                <a:pos x="connsiteX0" y="connsiteY0"/>
              </a:cxn>
              <a:cxn ang="0">
                <a:pos x="connsiteX1" y="connsiteY1"/>
              </a:cxn>
              <a:cxn ang="0">
                <a:pos x="connsiteX2" y="connsiteY2"/>
              </a:cxn>
              <a:cxn ang="0">
                <a:pos x="connsiteX3" y="connsiteY3"/>
              </a:cxn>
            </a:cxnLst>
            <a:rect l="l" t="t" r="r" b="b"/>
            <a:pathLst>
              <a:path w="2898648" h="4202164">
                <a:moveTo>
                  <a:pt x="0" y="0"/>
                </a:moveTo>
                <a:lnTo>
                  <a:pt x="2898648" y="0"/>
                </a:lnTo>
                <a:lnTo>
                  <a:pt x="2898648" y="4202164"/>
                </a:lnTo>
                <a:lnTo>
                  <a:pt x="0" y="4202164"/>
                </a:lnTo>
                <a:close/>
              </a:path>
            </a:pathLst>
          </a:custGeom>
        </p:spPr>
        <p:txBody>
          <a:bodyPr wrap="square">
            <a:noAutofit/>
          </a:bodyPr>
          <a:lstStyle/>
          <a:p>
            <a:endParaRPr lang="en-US"/>
          </a:p>
        </p:txBody>
      </p:sp>
      <p:sp>
        <p:nvSpPr>
          <p:cNvPr id="25" name="Picture Placeholder 24"/>
          <p:cNvSpPr>
            <a:spLocks noGrp="1"/>
          </p:cNvSpPr>
          <p:nvPr>
            <p:ph type="pic" sz="quarter" idx="18"/>
          </p:nvPr>
        </p:nvSpPr>
        <p:spPr>
          <a:xfrm>
            <a:off x="3084994" y="-11164"/>
            <a:ext cx="2898648" cy="4202164"/>
          </a:xfrm>
          <a:custGeom>
            <a:avLst/>
            <a:gdLst>
              <a:gd name="connsiteX0" fmla="*/ 0 w 2898648"/>
              <a:gd name="connsiteY0" fmla="*/ 0 h 4202164"/>
              <a:gd name="connsiteX1" fmla="*/ 2898648 w 2898648"/>
              <a:gd name="connsiteY1" fmla="*/ 0 h 4202164"/>
              <a:gd name="connsiteX2" fmla="*/ 2898648 w 2898648"/>
              <a:gd name="connsiteY2" fmla="*/ 4202164 h 4202164"/>
              <a:gd name="connsiteX3" fmla="*/ 0 w 2898648"/>
              <a:gd name="connsiteY3" fmla="*/ 4202164 h 4202164"/>
            </a:gdLst>
            <a:ahLst/>
            <a:cxnLst>
              <a:cxn ang="0">
                <a:pos x="connsiteX0" y="connsiteY0"/>
              </a:cxn>
              <a:cxn ang="0">
                <a:pos x="connsiteX1" y="connsiteY1"/>
              </a:cxn>
              <a:cxn ang="0">
                <a:pos x="connsiteX2" y="connsiteY2"/>
              </a:cxn>
              <a:cxn ang="0">
                <a:pos x="connsiteX3" y="connsiteY3"/>
              </a:cxn>
            </a:cxnLst>
            <a:rect l="l" t="t" r="r" b="b"/>
            <a:pathLst>
              <a:path w="2898648" h="4202164">
                <a:moveTo>
                  <a:pt x="0" y="0"/>
                </a:moveTo>
                <a:lnTo>
                  <a:pt x="2898648" y="0"/>
                </a:lnTo>
                <a:lnTo>
                  <a:pt x="2898648" y="4202164"/>
                </a:lnTo>
                <a:lnTo>
                  <a:pt x="0" y="4202164"/>
                </a:lnTo>
                <a:close/>
              </a:path>
            </a:pathLst>
          </a:custGeom>
        </p:spPr>
        <p:txBody>
          <a:bodyPr wrap="square">
            <a:noAutofit/>
          </a:bodyPr>
          <a:lstStyle/>
          <a:p>
            <a:endParaRPr lang="en-US"/>
          </a:p>
        </p:txBody>
      </p:sp>
      <p:sp>
        <p:nvSpPr>
          <p:cNvPr id="27" name="Picture Placeholder 26"/>
          <p:cNvSpPr>
            <a:spLocks noGrp="1"/>
          </p:cNvSpPr>
          <p:nvPr>
            <p:ph type="pic" sz="quarter" idx="19"/>
          </p:nvPr>
        </p:nvSpPr>
        <p:spPr>
          <a:xfrm>
            <a:off x="9267158" y="-11164"/>
            <a:ext cx="2898648" cy="4202164"/>
          </a:xfrm>
          <a:custGeom>
            <a:avLst/>
            <a:gdLst>
              <a:gd name="connsiteX0" fmla="*/ 0 w 2898648"/>
              <a:gd name="connsiteY0" fmla="*/ 0 h 4202164"/>
              <a:gd name="connsiteX1" fmla="*/ 2898648 w 2898648"/>
              <a:gd name="connsiteY1" fmla="*/ 0 h 4202164"/>
              <a:gd name="connsiteX2" fmla="*/ 2898648 w 2898648"/>
              <a:gd name="connsiteY2" fmla="*/ 4202164 h 4202164"/>
              <a:gd name="connsiteX3" fmla="*/ 0 w 2898648"/>
              <a:gd name="connsiteY3" fmla="*/ 4202164 h 4202164"/>
            </a:gdLst>
            <a:ahLst/>
            <a:cxnLst>
              <a:cxn ang="0">
                <a:pos x="connsiteX0" y="connsiteY0"/>
              </a:cxn>
              <a:cxn ang="0">
                <a:pos x="connsiteX1" y="connsiteY1"/>
              </a:cxn>
              <a:cxn ang="0">
                <a:pos x="connsiteX2" y="connsiteY2"/>
              </a:cxn>
              <a:cxn ang="0">
                <a:pos x="connsiteX3" y="connsiteY3"/>
              </a:cxn>
            </a:cxnLst>
            <a:rect l="l" t="t" r="r" b="b"/>
            <a:pathLst>
              <a:path w="2898648" h="4202164">
                <a:moveTo>
                  <a:pt x="0" y="0"/>
                </a:moveTo>
                <a:lnTo>
                  <a:pt x="2898648" y="0"/>
                </a:lnTo>
                <a:lnTo>
                  <a:pt x="2898648" y="4202164"/>
                </a:lnTo>
                <a:lnTo>
                  <a:pt x="0" y="4202164"/>
                </a:lnTo>
                <a:close/>
              </a:path>
            </a:pathLst>
          </a:custGeom>
        </p:spPr>
        <p:txBody>
          <a:bodyPr wrap="square">
            <a:noAutofit/>
          </a:bodyPr>
          <a:lstStyle/>
          <a:p>
            <a:endParaRPr lang="en-US"/>
          </a:p>
        </p:txBody>
      </p:sp>
      <p:sp>
        <p:nvSpPr>
          <p:cNvPr id="26" name="Picture Placeholder 25"/>
          <p:cNvSpPr>
            <a:spLocks noGrp="1"/>
          </p:cNvSpPr>
          <p:nvPr>
            <p:ph type="pic" sz="quarter" idx="20"/>
          </p:nvPr>
        </p:nvSpPr>
        <p:spPr>
          <a:xfrm>
            <a:off x="6176076" y="-11164"/>
            <a:ext cx="2898648" cy="4202164"/>
          </a:xfrm>
          <a:custGeom>
            <a:avLst/>
            <a:gdLst>
              <a:gd name="connsiteX0" fmla="*/ 0 w 2898648"/>
              <a:gd name="connsiteY0" fmla="*/ 0 h 4202164"/>
              <a:gd name="connsiteX1" fmla="*/ 2898648 w 2898648"/>
              <a:gd name="connsiteY1" fmla="*/ 0 h 4202164"/>
              <a:gd name="connsiteX2" fmla="*/ 2898648 w 2898648"/>
              <a:gd name="connsiteY2" fmla="*/ 4202164 h 4202164"/>
              <a:gd name="connsiteX3" fmla="*/ 0 w 2898648"/>
              <a:gd name="connsiteY3" fmla="*/ 4202164 h 4202164"/>
            </a:gdLst>
            <a:ahLst/>
            <a:cxnLst>
              <a:cxn ang="0">
                <a:pos x="connsiteX0" y="connsiteY0"/>
              </a:cxn>
              <a:cxn ang="0">
                <a:pos x="connsiteX1" y="connsiteY1"/>
              </a:cxn>
              <a:cxn ang="0">
                <a:pos x="connsiteX2" y="connsiteY2"/>
              </a:cxn>
              <a:cxn ang="0">
                <a:pos x="connsiteX3" y="connsiteY3"/>
              </a:cxn>
            </a:cxnLst>
            <a:rect l="l" t="t" r="r" b="b"/>
            <a:pathLst>
              <a:path w="2898648" h="4202164">
                <a:moveTo>
                  <a:pt x="0" y="0"/>
                </a:moveTo>
                <a:lnTo>
                  <a:pt x="2898648" y="0"/>
                </a:lnTo>
                <a:lnTo>
                  <a:pt x="2898648" y="4202164"/>
                </a:lnTo>
                <a:lnTo>
                  <a:pt x="0" y="4202164"/>
                </a:lnTo>
                <a:close/>
              </a:path>
            </a:pathLst>
          </a:custGeom>
        </p:spPr>
        <p:txBody>
          <a:bodyPr wrap="square">
            <a:noAutofit/>
          </a:bodyPr>
          <a:lstStyle/>
          <a:p>
            <a:endParaRPr lang="en-US"/>
          </a:p>
        </p:txBody>
      </p:sp>
    </p:spTree>
    <p:extLst>
      <p:ext uri="{BB962C8B-B14F-4D97-AF65-F5344CB8AC3E}">
        <p14:creationId xmlns:p14="http://schemas.microsoft.com/office/powerpoint/2010/main" val="6690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2" name="Picture Placeholder 10"/>
          <p:cNvSpPr>
            <a:spLocks noGrp="1"/>
          </p:cNvSpPr>
          <p:nvPr>
            <p:ph type="pic" sz="quarter" idx="13"/>
          </p:nvPr>
        </p:nvSpPr>
        <p:spPr>
          <a:xfrm>
            <a:off x="4572000" y="-12232"/>
            <a:ext cx="3044952" cy="3438144"/>
          </a:xfrm>
        </p:spPr>
        <p:txBody>
          <a:bodyPr/>
          <a:lstStyle/>
          <a:p>
            <a:endParaRPr lang="en-US"/>
          </a:p>
        </p:txBody>
      </p:sp>
      <p:sp>
        <p:nvSpPr>
          <p:cNvPr id="14" name="Picture Placeholder 10"/>
          <p:cNvSpPr>
            <a:spLocks noGrp="1"/>
          </p:cNvSpPr>
          <p:nvPr>
            <p:ph type="pic" sz="quarter" idx="14"/>
          </p:nvPr>
        </p:nvSpPr>
        <p:spPr>
          <a:xfrm>
            <a:off x="4572002" y="3695700"/>
            <a:ext cx="4325112" cy="2514600"/>
          </a:xfrm>
        </p:spPr>
        <p:txBody>
          <a:bodyPr/>
          <a:lstStyle/>
          <a:p>
            <a:endParaRPr lang="en-US"/>
          </a:p>
        </p:txBody>
      </p:sp>
      <p:sp>
        <p:nvSpPr>
          <p:cNvPr id="16" name="Picture Placeholder 10"/>
          <p:cNvSpPr>
            <a:spLocks noGrp="1"/>
          </p:cNvSpPr>
          <p:nvPr>
            <p:ph type="pic" sz="quarter" idx="15"/>
          </p:nvPr>
        </p:nvSpPr>
        <p:spPr>
          <a:xfrm>
            <a:off x="7905750" y="890792"/>
            <a:ext cx="3694176" cy="2542032"/>
          </a:xfrm>
        </p:spPr>
        <p:txBody>
          <a:bodyPr/>
          <a:lstStyle/>
          <a:p>
            <a:endParaRPr lang="en-US"/>
          </a:p>
        </p:txBody>
      </p:sp>
    </p:spTree>
    <p:extLst>
      <p:ext uri="{BB962C8B-B14F-4D97-AF65-F5344CB8AC3E}">
        <p14:creationId xmlns:p14="http://schemas.microsoft.com/office/powerpoint/2010/main" val="253882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0" name="Picture Placeholder 7"/>
          <p:cNvSpPr>
            <a:spLocks noGrp="1"/>
          </p:cNvSpPr>
          <p:nvPr>
            <p:ph type="pic" sz="quarter" idx="13"/>
          </p:nvPr>
        </p:nvSpPr>
        <p:spPr>
          <a:xfrm>
            <a:off x="-19050" y="0"/>
            <a:ext cx="7662672" cy="6867144"/>
          </a:xfrm>
        </p:spPr>
        <p:txBody>
          <a:bodyPr/>
          <a:lstStyle/>
          <a:p>
            <a:endParaRPr lang="en-US"/>
          </a:p>
        </p:txBody>
      </p:sp>
    </p:spTree>
    <p:extLst>
      <p:ext uri="{BB962C8B-B14F-4D97-AF65-F5344CB8AC3E}">
        <p14:creationId xmlns:p14="http://schemas.microsoft.com/office/powerpoint/2010/main" val="334688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0" name="Picture Placeholder 7"/>
          <p:cNvSpPr>
            <a:spLocks noGrp="1"/>
          </p:cNvSpPr>
          <p:nvPr>
            <p:ph type="pic" sz="quarter" idx="13"/>
          </p:nvPr>
        </p:nvSpPr>
        <p:spPr>
          <a:xfrm>
            <a:off x="4510278" y="0"/>
            <a:ext cx="7662672" cy="6867144"/>
          </a:xfrm>
        </p:spPr>
        <p:txBody>
          <a:bodyPr/>
          <a:lstStyle/>
          <a:p>
            <a:endParaRPr lang="en-US"/>
          </a:p>
        </p:txBody>
      </p:sp>
    </p:spTree>
    <p:extLst>
      <p:ext uri="{BB962C8B-B14F-4D97-AF65-F5344CB8AC3E}">
        <p14:creationId xmlns:p14="http://schemas.microsoft.com/office/powerpoint/2010/main" val="331104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0" name="Picture Placeholder 7"/>
          <p:cNvSpPr>
            <a:spLocks noGrp="1"/>
          </p:cNvSpPr>
          <p:nvPr>
            <p:ph type="pic" sz="quarter" idx="13"/>
          </p:nvPr>
        </p:nvSpPr>
        <p:spPr>
          <a:xfrm>
            <a:off x="2686050" y="990600"/>
            <a:ext cx="2990088" cy="5257800"/>
          </a:xfrm>
        </p:spPr>
        <p:txBody>
          <a:bodyPr/>
          <a:lstStyle/>
          <a:p>
            <a:endParaRPr lang="en-US"/>
          </a:p>
        </p:txBody>
      </p:sp>
    </p:spTree>
    <p:extLst>
      <p:ext uri="{BB962C8B-B14F-4D97-AF65-F5344CB8AC3E}">
        <p14:creationId xmlns:p14="http://schemas.microsoft.com/office/powerpoint/2010/main" val="368948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0" name="Picture Placeholder 7"/>
          <p:cNvSpPr>
            <a:spLocks noGrp="1"/>
          </p:cNvSpPr>
          <p:nvPr>
            <p:ph type="pic" sz="quarter" idx="13"/>
          </p:nvPr>
        </p:nvSpPr>
        <p:spPr>
          <a:xfrm>
            <a:off x="838200" y="990600"/>
            <a:ext cx="5257800" cy="5257800"/>
          </a:xfrm>
        </p:spPr>
        <p:txBody>
          <a:bodyPr/>
          <a:lstStyle/>
          <a:p>
            <a:endParaRPr lang="en-US"/>
          </a:p>
        </p:txBody>
      </p:sp>
    </p:spTree>
    <p:extLst>
      <p:ext uri="{BB962C8B-B14F-4D97-AF65-F5344CB8AC3E}">
        <p14:creationId xmlns:p14="http://schemas.microsoft.com/office/powerpoint/2010/main" val="183124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0" name="Picture Placeholder 7"/>
          <p:cNvSpPr>
            <a:spLocks noGrp="1"/>
          </p:cNvSpPr>
          <p:nvPr>
            <p:ph type="pic" sz="quarter" idx="13"/>
          </p:nvPr>
        </p:nvSpPr>
        <p:spPr>
          <a:xfrm>
            <a:off x="7673685" y="990599"/>
            <a:ext cx="4480841" cy="5534891"/>
          </a:xfrm>
        </p:spPr>
        <p:txBody>
          <a:bodyPr/>
          <a:lstStyle/>
          <a:p>
            <a:endParaRPr lang="en-US"/>
          </a:p>
        </p:txBody>
      </p:sp>
    </p:spTree>
    <p:extLst>
      <p:ext uri="{BB962C8B-B14F-4D97-AF65-F5344CB8AC3E}">
        <p14:creationId xmlns:p14="http://schemas.microsoft.com/office/powerpoint/2010/main" val="169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096000" y="869118"/>
            <a:ext cx="2951163" cy="2946400"/>
          </a:xfrm>
          <a:custGeom>
            <a:avLst/>
            <a:gdLst>
              <a:gd name="connsiteX0" fmla="*/ 0 w 2951163"/>
              <a:gd name="connsiteY0" fmla="*/ 0 h 2946400"/>
              <a:gd name="connsiteX1" fmla="*/ 2951163 w 2951163"/>
              <a:gd name="connsiteY1" fmla="*/ 2946400 h 2946400"/>
              <a:gd name="connsiteX2" fmla="*/ 0 w 2951163"/>
              <a:gd name="connsiteY2" fmla="*/ 2946400 h 2946400"/>
            </a:gdLst>
            <a:ahLst/>
            <a:cxnLst>
              <a:cxn ang="0">
                <a:pos x="connsiteX0" y="connsiteY0"/>
              </a:cxn>
              <a:cxn ang="0">
                <a:pos x="connsiteX1" y="connsiteY1"/>
              </a:cxn>
              <a:cxn ang="0">
                <a:pos x="connsiteX2" y="connsiteY2"/>
              </a:cxn>
            </a:cxnLst>
            <a:rect l="l" t="t" r="r" b="b"/>
            <a:pathLst>
              <a:path w="2951163" h="2946400">
                <a:moveTo>
                  <a:pt x="0" y="0"/>
                </a:moveTo>
                <a:cubicBezTo>
                  <a:pt x="1630070" y="0"/>
                  <a:pt x="2951163" y="1319264"/>
                  <a:pt x="2951163" y="2946400"/>
                </a:cubicBezTo>
                <a:lnTo>
                  <a:pt x="0" y="2946400"/>
                </a:lnTo>
                <a:close/>
              </a:path>
            </a:pathLst>
          </a:custGeom>
        </p:spPr>
        <p:txBody>
          <a:bodyPr wrap="square">
            <a:noAutofit/>
          </a:bodyPr>
          <a:lstStyle/>
          <a:p>
            <a:endParaRPr lang="en-US"/>
          </a:p>
        </p:txBody>
      </p:sp>
      <p:sp>
        <p:nvSpPr>
          <p:cNvPr id="19" name="Picture Placeholder 18"/>
          <p:cNvSpPr>
            <a:spLocks noGrp="1"/>
          </p:cNvSpPr>
          <p:nvPr>
            <p:ph type="pic" sz="quarter" idx="14"/>
          </p:nvPr>
        </p:nvSpPr>
        <p:spPr>
          <a:xfrm>
            <a:off x="3144838" y="3815518"/>
            <a:ext cx="2951163" cy="2946400"/>
          </a:xfrm>
          <a:custGeom>
            <a:avLst/>
            <a:gdLst>
              <a:gd name="connsiteX0" fmla="*/ 0 w 2951163"/>
              <a:gd name="connsiteY0" fmla="*/ 0 h 2946400"/>
              <a:gd name="connsiteX1" fmla="*/ 2951163 w 2951163"/>
              <a:gd name="connsiteY1" fmla="*/ 0 h 2946400"/>
              <a:gd name="connsiteX2" fmla="*/ 2951163 w 2951163"/>
              <a:gd name="connsiteY2" fmla="*/ 2946400 h 2946400"/>
              <a:gd name="connsiteX3" fmla="*/ 0 w 2951163"/>
              <a:gd name="connsiteY3" fmla="*/ 0 h 2946400"/>
            </a:gdLst>
            <a:ahLst/>
            <a:cxnLst>
              <a:cxn ang="0">
                <a:pos x="connsiteX0" y="connsiteY0"/>
              </a:cxn>
              <a:cxn ang="0">
                <a:pos x="connsiteX1" y="connsiteY1"/>
              </a:cxn>
              <a:cxn ang="0">
                <a:pos x="connsiteX2" y="connsiteY2"/>
              </a:cxn>
              <a:cxn ang="0">
                <a:pos x="connsiteX3" y="connsiteY3"/>
              </a:cxn>
            </a:cxnLst>
            <a:rect l="l" t="t" r="r" b="b"/>
            <a:pathLst>
              <a:path w="2951163" h="2946400">
                <a:moveTo>
                  <a:pt x="0" y="0"/>
                </a:moveTo>
                <a:lnTo>
                  <a:pt x="2951163" y="0"/>
                </a:lnTo>
                <a:lnTo>
                  <a:pt x="2951163" y="2946400"/>
                </a:lnTo>
                <a:cubicBezTo>
                  <a:pt x="1321396" y="2946400"/>
                  <a:pt x="0" y="1627137"/>
                  <a:pt x="0" y="0"/>
                </a:cubicBezTo>
                <a:close/>
              </a:path>
            </a:pathLst>
          </a:custGeom>
        </p:spPr>
        <p:txBody>
          <a:bodyPr wrap="square">
            <a:noAutofit/>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Tree>
    <p:extLst>
      <p:ext uri="{BB962C8B-B14F-4D97-AF65-F5344CB8AC3E}">
        <p14:creationId xmlns:p14="http://schemas.microsoft.com/office/powerpoint/2010/main" val="216677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1" name="Picture Placeholder 7"/>
          <p:cNvSpPr>
            <a:spLocks noGrp="1"/>
          </p:cNvSpPr>
          <p:nvPr>
            <p:ph type="pic" sz="quarter" idx="13"/>
          </p:nvPr>
        </p:nvSpPr>
        <p:spPr>
          <a:xfrm>
            <a:off x="851646" y="0"/>
            <a:ext cx="6345936" cy="5394960"/>
          </a:xfrm>
        </p:spPr>
        <p:txBody>
          <a:bodyPr/>
          <a:lstStyle/>
          <a:p>
            <a:endParaRPr lang="en-US"/>
          </a:p>
        </p:txBody>
      </p:sp>
    </p:spTree>
    <p:extLst>
      <p:ext uri="{BB962C8B-B14F-4D97-AF65-F5344CB8AC3E}">
        <p14:creationId xmlns:p14="http://schemas.microsoft.com/office/powerpoint/2010/main" val="41926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8" name="Picture Placeholder 7"/>
          <p:cNvSpPr>
            <a:spLocks noGrp="1"/>
          </p:cNvSpPr>
          <p:nvPr>
            <p:ph type="pic" sz="quarter" idx="13"/>
          </p:nvPr>
        </p:nvSpPr>
        <p:spPr>
          <a:xfrm>
            <a:off x="4718304" y="2109216"/>
            <a:ext cx="3048000" cy="3535680"/>
          </a:xfrm>
        </p:spPr>
        <p:txBody>
          <a:bodyPr/>
          <a:lstStyle/>
          <a:p>
            <a:endParaRPr lang="en-US"/>
          </a:p>
        </p:txBody>
      </p:sp>
    </p:spTree>
    <p:extLst>
      <p:ext uri="{BB962C8B-B14F-4D97-AF65-F5344CB8AC3E}">
        <p14:creationId xmlns:p14="http://schemas.microsoft.com/office/powerpoint/2010/main" val="253112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1_Custom Layou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85800" y="990600"/>
            <a:ext cx="4308231" cy="5257800"/>
          </a:xfrm>
        </p:spPr>
        <p:txBody>
          <a:bodyPr/>
          <a:lstStyle/>
          <a:p>
            <a:endParaRPr lang="en-US"/>
          </a:p>
        </p:txBody>
      </p:sp>
    </p:spTree>
    <p:extLst>
      <p:ext uri="{BB962C8B-B14F-4D97-AF65-F5344CB8AC3E}">
        <p14:creationId xmlns:p14="http://schemas.microsoft.com/office/powerpoint/2010/main" val="4874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9" name="Picture Placeholder 7"/>
          <p:cNvSpPr>
            <a:spLocks noGrp="1"/>
          </p:cNvSpPr>
          <p:nvPr>
            <p:ph type="pic" sz="quarter" idx="13"/>
          </p:nvPr>
        </p:nvSpPr>
        <p:spPr>
          <a:xfrm>
            <a:off x="6096000" y="1642012"/>
            <a:ext cx="4778326" cy="3988972"/>
          </a:xfrm>
        </p:spPr>
        <p:txBody>
          <a:bodyPr/>
          <a:lstStyle/>
          <a:p>
            <a:endParaRPr lang="en-US"/>
          </a:p>
        </p:txBody>
      </p:sp>
      <p:sp>
        <p:nvSpPr>
          <p:cNvPr id="10" name="Rectangle 9"/>
          <p:cNvSpPr/>
          <p:nvPr userDrawn="1"/>
        </p:nvSpPr>
        <p:spPr>
          <a:xfrm>
            <a:off x="5576047" y="1111504"/>
            <a:ext cx="5774783" cy="503828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546A"/>
              </a:solidFill>
            </a:endParaRPr>
          </a:p>
        </p:txBody>
      </p:sp>
    </p:spTree>
    <p:extLst>
      <p:ext uri="{BB962C8B-B14F-4D97-AF65-F5344CB8AC3E}">
        <p14:creationId xmlns:p14="http://schemas.microsoft.com/office/powerpoint/2010/main" val="176018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7" name="Picture Placeholder 6"/>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380991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819EA-6AE0-4648-A46D-2CF68D5C7C8B}" type="datetimeFigureOut">
              <a:rPr lang="en-US" smtClean="0">
                <a:solidFill>
                  <a:srgbClr val="44546A">
                    <a:tint val="75000"/>
                  </a:srgbClr>
                </a:solidFill>
              </a:rPr>
              <a:pPr/>
              <a:t>8/1/2021</a:t>
            </a:fld>
            <a:endParaRPr lang="en-US">
              <a:solidFill>
                <a:srgbClr val="44546A">
                  <a:tint val="75000"/>
                </a:srgbClr>
              </a:solidFill>
            </a:endParaRPr>
          </a:p>
        </p:txBody>
      </p:sp>
      <p:sp>
        <p:nvSpPr>
          <p:cNvPr id="4" name="Footer Placeholder 3"/>
          <p:cNvSpPr>
            <a:spLocks noGrp="1"/>
          </p:cNvSpPr>
          <p:nvPr>
            <p:ph type="ftr" sz="quarter" idx="11"/>
          </p:nvPr>
        </p:nvSpPr>
        <p:spPr/>
        <p:txBody>
          <a:bodyPr/>
          <a:lstStyle/>
          <a:p>
            <a:endParaRPr lang="en-US">
              <a:solidFill>
                <a:srgbClr val="44546A">
                  <a:tint val="75000"/>
                </a:srgbClr>
              </a:solidFill>
            </a:endParaRPr>
          </a:p>
        </p:txBody>
      </p:sp>
      <p:sp>
        <p:nvSpPr>
          <p:cNvPr id="5" name="Slide Number Placeholder 4"/>
          <p:cNvSpPr>
            <a:spLocks noGrp="1"/>
          </p:cNvSpPr>
          <p:nvPr>
            <p:ph type="sldNum" sz="quarter" idx="12"/>
          </p:nvPr>
        </p:nvSpPr>
        <p:spPr/>
        <p:txBody>
          <a:bodyPr/>
          <a:lstStyle/>
          <a:p>
            <a:fld id="{B9F480B6-1274-47C0-96BA-64C45253043E}" type="slidenum">
              <a:rPr lang="en-US" smtClean="0">
                <a:solidFill>
                  <a:srgbClr val="44546A">
                    <a:tint val="75000"/>
                  </a:srgbClr>
                </a:solidFill>
              </a:rPr>
              <a:pPr/>
              <a:t>‹#›</a:t>
            </a:fld>
            <a:endParaRPr lang="en-US">
              <a:solidFill>
                <a:srgbClr val="44546A">
                  <a:tint val="75000"/>
                </a:srgbClr>
              </a:solidFill>
            </a:endParaRPr>
          </a:p>
        </p:txBody>
      </p:sp>
      <p:sp>
        <p:nvSpPr>
          <p:cNvPr id="11" name="Picture Placeholder 7"/>
          <p:cNvSpPr>
            <a:spLocks noGrp="1"/>
          </p:cNvSpPr>
          <p:nvPr>
            <p:ph type="pic" sz="quarter" idx="13"/>
          </p:nvPr>
        </p:nvSpPr>
        <p:spPr>
          <a:xfrm>
            <a:off x="0" y="3995928"/>
            <a:ext cx="12192000" cy="2862072"/>
          </a:xfrm>
        </p:spPr>
        <p:txBody>
          <a:bodyPr/>
          <a:lstStyle/>
          <a:p>
            <a:endParaRPr lang="en-US"/>
          </a:p>
        </p:txBody>
      </p:sp>
    </p:spTree>
    <p:extLst>
      <p:ext uri="{BB962C8B-B14F-4D97-AF65-F5344CB8AC3E}">
        <p14:creationId xmlns:p14="http://schemas.microsoft.com/office/powerpoint/2010/main" val="45384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A52FCB-9E8C-4FAE-91F5-9F8258CF0160}"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10" name="Picture Placeholder 9"/>
          <p:cNvSpPr>
            <a:spLocks noGrp="1"/>
          </p:cNvSpPr>
          <p:nvPr>
            <p:ph type="pic" sz="quarter" idx="13"/>
          </p:nvPr>
        </p:nvSpPr>
        <p:spPr>
          <a:xfrm>
            <a:off x="1395702" y="1634337"/>
            <a:ext cx="4169623" cy="4169623"/>
          </a:xfrm>
          <a:custGeom>
            <a:avLst/>
            <a:gdLst>
              <a:gd name="connsiteX0" fmla="*/ 2084812 w 4169623"/>
              <a:gd name="connsiteY0" fmla="*/ 0 h 4169623"/>
              <a:gd name="connsiteX1" fmla="*/ 4169623 w 4169623"/>
              <a:gd name="connsiteY1" fmla="*/ 2084812 h 4169623"/>
              <a:gd name="connsiteX2" fmla="*/ 2084812 w 4169623"/>
              <a:gd name="connsiteY2" fmla="*/ 4169623 h 4169623"/>
              <a:gd name="connsiteX3" fmla="*/ 0 w 4169623"/>
              <a:gd name="connsiteY3" fmla="*/ 2084812 h 4169623"/>
              <a:gd name="connsiteX4" fmla="*/ 2084812 w 4169623"/>
              <a:gd name="connsiteY4" fmla="*/ 0 h 416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23" h="4169623">
                <a:moveTo>
                  <a:pt x="2084812" y="0"/>
                </a:moveTo>
                <a:cubicBezTo>
                  <a:pt x="3236221" y="0"/>
                  <a:pt x="4169623" y="933402"/>
                  <a:pt x="4169623" y="2084812"/>
                </a:cubicBezTo>
                <a:cubicBezTo>
                  <a:pt x="4169623" y="3236221"/>
                  <a:pt x="3236221" y="4169623"/>
                  <a:pt x="2084812" y="4169623"/>
                </a:cubicBezTo>
                <a:cubicBezTo>
                  <a:pt x="933402" y="4169623"/>
                  <a:pt x="0" y="3236221"/>
                  <a:pt x="0" y="2084812"/>
                </a:cubicBezTo>
                <a:cubicBezTo>
                  <a:pt x="0" y="933402"/>
                  <a:pt x="933402" y="0"/>
                  <a:pt x="2084812" y="0"/>
                </a:cubicBezTo>
                <a:close/>
              </a:path>
            </a:pathLst>
          </a:custGeom>
        </p:spPr>
        <p:txBody>
          <a:bodyPr wrap="square">
            <a:noAutofit/>
          </a:bodyPr>
          <a:lstStyle/>
          <a:p>
            <a:endParaRPr lang="en-US"/>
          </a:p>
        </p:txBody>
      </p:sp>
      <p:sp>
        <p:nvSpPr>
          <p:cNvPr id="5" name="Slide Number Placeholder 4"/>
          <p:cNvSpPr>
            <a:spLocks noGrp="1"/>
          </p:cNvSpPr>
          <p:nvPr>
            <p:ph type="sldNum" sz="quarter" idx="12"/>
          </p:nvPr>
        </p:nvSpPr>
        <p:spPr/>
        <p:txBody>
          <a:bodyPr/>
          <a:lstStyle/>
          <a:p>
            <a:fld id="{A63B5EE8-83E0-4B3D-9476-D90607021EEC}" type="slidenum">
              <a:rPr lang="en-US" smtClean="0"/>
              <a:pPr/>
              <a:t>‹#›</a:t>
            </a:fld>
            <a:endParaRPr lang="en-US"/>
          </a:p>
        </p:txBody>
      </p:sp>
    </p:spTree>
    <p:extLst>
      <p:ext uri="{BB962C8B-B14F-4D97-AF65-F5344CB8AC3E}">
        <p14:creationId xmlns:p14="http://schemas.microsoft.com/office/powerpoint/2010/main" val="4212815413"/>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6760FF-0AFB-4B30-9249-DDC8017C3470}"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3B5EE8-83E0-4B3D-9476-D90607021EEC}" type="slidenum">
              <a:rPr lang="en-US" smtClean="0"/>
              <a:pPr/>
              <a:t>‹#›</a:t>
            </a:fld>
            <a:endParaRPr lang="en-US"/>
          </a:p>
        </p:txBody>
      </p:sp>
      <p:sp>
        <p:nvSpPr>
          <p:cNvPr id="8" name="Picture Placeholder 6"/>
          <p:cNvSpPr>
            <a:spLocks noGrp="1"/>
          </p:cNvSpPr>
          <p:nvPr>
            <p:ph type="pic" sz="quarter" idx="14"/>
          </p:nvPr>
        </p:nvSpPr>
        <p:spPr>
          <a:xfrm>
            <a:off x="8721969" y="1427935"/>
            <a:ext cx="3470031" cy="4938468"/>
          </a:xfrm>
          <a:custGeom>
            <a:avLst/>
            <a:gdLst>
              <a:gd name="connsiteX0" fmla="*/ 0 w 3470031"/>
              <a:gd name="connsiteY0" fmla="*/ 0 h 4938468"/>
              <a:gd name="connsiteX1" fmla="*/ 3470031 w 3470031"/>
              <a:gd name="connsiteY1" fmla="*/ 0 h 4938468"/>
              <a:gd name="connsiteX2" fmla="*/ 3470031 w 3470031"/>
              <a:gd name="connsiteY2" fmla="*/ 4938468 h 4938468"/>
              <a:gd name="connsiteX3" fmla="*/ 0 w 3470031"/>
              <a:gd name="connsiteY3" fmla="*/ 4938468 h 4938468"/>
            </a:gdLst>
            <a:ahLst/>
            <a:cxnLst>
              <a:cxn ang="0">
                <a:pos x="connsiteX0" y="connsiteY0"/>
              </a:cxn>
              <a:cxn ang="0">
                <a:pos x="connsiteX1" y="connsiteY1"/>
              </a:cxn>
              <a:cxn ang="0">
                <a:pos x="connsiteX2" y="connsiteY2"/>
              </a:cxn>
              <a:cxn ang="0">
                <a:pos x="connsiteX3" y="connsiteY3"/>
              </a:cxn>
            </a:cxnLst>
            <a:rect l="l" t="t" r="r" b="b"/>
            <a:pathLst>
              <a:path w="3470031" h="4938468">
                <a:moveTo>
                  <a:pt x="0" y="0"/>
                </a:moveTo>
                <a:lnTo>
                  <a:pt x="3470031" y="0"/>
                </a:lnTo>
                <a:lnTo>
                  <a:pt x="3470031" y="4938468"/>
                </a:lnTo>
                <a:lnTo>
                  <a:pt x="0" y="4938468"/>
                </a:lnTo>
                <a:close/>
              </a:path>
            </a:pathLst>
          </a:custGeom>
        </p:spPr>
        <p:txBody>
          <a:bodyPr wrap="square">
            <a:noAutofit/>
          </a:bodyPr>
          <a:lstStyle/>
          <a:p>
            <a:endParaRPr lang="en-US"/>
          </a:p>
        </p:txBody>
      </p:sp>
      <p:sp>
        <p:nvSpPr>
          <p:cNvPr id="9" name="Picture Placeholder 7"/>
          <p:cNvSpPr>
            <a:spLocks noGrp="1"/>
          </p:cNvSpPr>
          <p:nvPr>
            <p:ph type="pic" sz="quarter" idx="13"/>
          </p:nvPr>
        </p:nvSpPr>
        <p:spPr>
          <a:xfrm>
            <a:off x="0" y="1427935"/>
            <a:ext cx="3464169" cy="4938468"/>
          </a:xfrm>
          <a:custGeom>
            <a:avLst/>
            <a:gdLst>
              <a:gd name="connsiteX0" fmla="*/ 0 w 3464169"/>
              <a:gd name="connsiteY0" fmla="*/ 0 h 4938468"/>
              <a:gd name="connsiteX1" fmla="*/ 3464169 w 3464169"/>
              <a:gd name="connsiteY1" fmla="*/ 0 h 4938468"/>
              <a:gd name="connsiteX2" fmla="*/ 3464169 w 3464169"/>
              <a:gd name="connsiteY2" fmla="*/ 4938468 h 4938468"/>
              <a:gd name="connsiteX3" fmla="*/ 0 w 3464169"/>
              <a:gd name="connsiteY3" fmla="*/ 4938468 h 4938468"/>
            </a:gdLst>
            <a:ahLst/>
            <a:cxnLst>
              <a:cxn ang="0">
                <a:pos x="connsiteX0" y="connsiteY0"/>
              </a:cxn>
              <a:cxn ang="0">
                <a:pos x="connsiteX1" y="connsiteY1"/>
              </a:cxn>
              <a:cxn ang="0">
                <a:pos x="connsiteX2" y="connsiteY2"/>
              </a:cxn>
              <a:cxn ang="0">
                <a:pos x="connsiteX3" y="connsiteY3"/>
              </a:cxn>
            </a:cxnLst>
            <a:rect l="l" t="t" r="r" b="b"/>
            <a:pathLst>
              <a:path w="3464169" h="4938468">
                <a:moveTo>
                  <a:pt x="0" y="0"/>
                </a:moveTo>
                <a:lnTo>
                  <a:pt x="3464169" y="0"/>
                </a:lnTo>
                <a:lnTo>
                  <a:pt x="3464169" y="4938468"/>
                </a:lnTo>
                <a:lnTo>
                  <a:pt x="0" y="4938468"/>
                </a:lnTo>
                <a:close/>
              </a:path>
            </a:pathLst>
          </a:custGeom>
        </p:spPr>
        <p:txBody>
          <a:bodyPr wrap="square">
            <a:noAutofit/>
          </a:bodyPr>
          <a:lstStyle/>
          <a:p>
            <a:endParaRPr lang="en-US"/>
          </a:p>
        </p:txBody>
      </p:sp>
    </p:spTree>
    <p:extLst>
      <p:ext uri="{BB962C8B-B14F-4D97-AF65-F5344CB8AC3E}">
        <p14:creationId xmlns:p14="http://schemas.microsoft.com/office/powerpoint/2010/main" val="223412340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4260384" y="914399"/>
            <a:ext cx="3877056" cy="5632704"/>
          </a:xfrm>
          <a:custGeom>
            <a:avLst/>
            <a:gdLst>
              <a:gd name="connsiteX0" fmla="*/ 0 w 3877056"/>
              <a:gd name="connsiteY0" fmla="*/ 0 h 5632704"/>
              <a:gd name="connsiteX1" fmla="*/ 3877056 w 3877056"/>
              <a:gd name="connsiteY1" fmla="*/ 0 h 5632704"/>
              <a:gd name="connsiteX2" fmla="*/ 3877056 w 3877056"/>
              <a:gd name="connsiteY2" fmla="*/ 5632704 h 5632704"/>
              <a:gd name="connsiteX3" fmla="*/ 0 w 3877056"/>
              <a:gd name="connsiteY3" fmla="*/ 5632704 h 5632704"/>
            </a:gdLst>
            <a:ahLst/>
            <a:cxnLst>
              <a:cxn ang="0">
                <a:pos x="connsiteX0" y="connsiteY0"/>
              </a:cxn>
              <a:cxn ang="0">
                <a:pos x="connsiteX1" y="connsiteY1"/>
              </a:cxn>
              <a:cxn ang="0">
                <a:pos x="connsiteX2" y="connsiteY2"/>
              </a:cxn>
              <a:cxn ang="0">
                <a:pos x="connsiteX3" y="connsiteY3"/>
              </a:cxn>
            </a:cxnLst>
            <a:rect l="l" t="t" r="r" b="b"/>
            <a:pathLst>
              <a:path w="3877056" h="5632704">
                <a:moveTo>
                  <a:pt x="0" y="0"/>
                </a:moveTo>
                <a:lnTo>
                  <a:pt x="3877056" y="0"/>
                </a:lnTo>
                <a:lnTo>
                  <a:pt x="3877056" y="5632704"/>
                </a:lnTo>
                <a:lnTo>
                  <a:pt x="0" y="5632704"/>
                </a:lnTo>
                <a:close/>
              </a:path>
            </a:pathLst>
          </a:custGeom>
        </p:spPr>
        <p:txBody>
          <a:bodyPr wrap="square">
            <a:noAutofit/>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Tree>
    <p:extLst>
      <p:ext uri="{BB962C8B-B14F-4D97-AF65-F5344CB8AC3E}">
        <p14:creationId xmlns:p14="http://schemas.microsoft.com/office/powerpoint/2010/main" val="332398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
        <p:nvSpPr>
          <p:cNvPr id="42" name="Picture Placeholder 41"/>
          <p:cNvSpPr>
            <a:spLocks noGrp="1"/>
          </p:cNvSpPr>
          <p:nvPr>
            <p:ph type="pic" sz="quarter" idx="13"/>
          </p:nvPr>
        </p:nvSpPr>
        <p:spPr>
          <a:xfrm>
            <a:off x="5279490" y="906523"/>
            <a:ext cx="1636776" cy="1636776"/>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p>
            <a:endParaRPr lang="en-US"/>
          </a:p>
        </p:txBody>
      </p:sp>
      <p:sp>
        <p:nvSpPr>
          <p:cNvPr id="44" name="Picture Placeholder 43"/>
          <p:cNvSpPr>
            <a:spLocks noGrp="1"/>
          </p:cNvSpPr>
          <p:nvPr>
            <p:ph type="pic" sz="quarter" idx="14"/>
          </p:nvPr>
        </p:nvSpPr>
        <p:spPr>
          <a:xfrm>
            <a:off x="2137783" y="3621652"/>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47" name="Picture Placeholder 46"/>
          <p:cNvSpPr>
            <a:spLocks noGrp="1"/>
          </p:cNvSpPr>
          <p:nvPr>
            <p:ph type="pic" sz="quarter" idx="15"/>
          </p:nvPr>
        </p:nvSpPr>
        <p:spPr>
          <a:xfrm>
            <a:off x="9438460" y="3621652"/>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48" name="Picture Placeholder 47"/>
          <p:cNvSpPr>
            <a:spLocks noGrp="1"/>
          </p:cNvSpPr>
          <p:nvPr>
            <p:ph type="pic" sz="quarter" idx="16"/>
          </p:nvPr>
        </p:nvSpPr>
        <p:spPr>
          <a:xfrm>
            <a:off x="5788121" y="3621652"/>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50" name="Picture Placeholder 49"/>
          <p:cNvSpPr>
            <a:spLocks noGrp="1"/>
          </p:cNvSpPr>
          <p:nvPr>
            <p:ph type="pic" sz="quarter" idx="18"/>
          </p:nvPr>
        </p:nvSpPr>
        <p:spPr>
          <a:xfrm>
            <a:off x="2161995" y="5113904"/>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52" name="Picture Placeholder 51"/>
          <p:cNvSpPr>
            <a:spLocks noGrp="1"/>
          </p:cNvSpPr>
          <p:nvPr>
            <p:ph type="pic" sz="quarter" idx="17"/>
          </p:nvPr>
        </p:nvSpPr>
        <p:spPr>
          <a:xfrm>
            <a:off x="1062154" y="5113904"/>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53" name="Picture Placeholder 52"/>
          <p:cNvSpPr>
            <a:spLocks noGrp="1"/>
          </p:cNvSpPr>
          <p:nvPr>
            <p:ph type="pic" sz="quarter" idx="19"/>
          </p:nvPr>
        </p:nvSpPr>
        <p:spPr>
          <a:xfrm>
            <a:off x="3261836" y="5113904"/>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54" name="Picture Placeholder 53"/>
          <p:cNvSpPr>
            <a:spLocks noGrp="1"/>
          </p:cNvSpPr>
          <p:nvPr>
            <p:ph type="pic" sz="quarter" idx="20"/>
          </p:nvPr>
        </p:nvSpPr>
        <p:spPr>
          <a:xfrm>
            <a:off x="5801703" y="5116891"/>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57" name="Picture Placeholder 56"/>
          <p:cNvSpPr>
            <a:spLocks noGrp="1"/>
          </p:cNvSpPr>
          <p:nvPr>
            <p:ph type="pic" sz="quarter" idx="21"/>
          </p:nvPr>
        </p:nvSpPr>
        <p:spPr>
          <a:xfrm>
            <a:off x="4698839" y="5116891"/>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58" name="Picture Placeholder 57"/>
          <p:cNvSpPr>
            <a:spLocks noGrp="1"/>
          </p:cNvSpPr>
          <p:nvPr>
            <p:ph type="pic" sz="quarter" idx="22"/>
          </p:nvPr>
        </p:nvSpPr>
        <p:spPr>
          <a:xfrm>
            <a:off x="6904567" y="5116891"/>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62" name="Picture Placeholder 61"/>
          <p:cNvSpPr>
            <a:spLocks noGrp="1"/>
          </p:cNvSpPr>
          <p:nvPr>
            <p:ph type="pic" sz="quarter" idx="23"/>
          </p:nvPr>
        </p:nvSpPr>
        <p:spPr>
          <a:xfrm>
            <a:off x="9442196" y="5116891"/>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63" name="Picture Placeholder 62"/>
          <p:cNvSpPr>
            <a:spLocks noGrp="1"/>
          </p:cNvSpPr>
          <p:nvPr>
            <p:ph type="pic" sz="quarter" idx="24"/>
          </p:nvPr>
        </p:nvSpPr>
        <p:spPr>
          <a:xfrm>
            <a:off x="8339333" y="5116891"/>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
        <p:nvSpPr>
          <p:cNvPr id="64" name="Picture Placeholder 63"/>
          <p:cNvSpPr>
            <a:spLocks noGrp="1"/>
          </p:cNvSpPr>
          <p:nvPr>
            <p:ph type="pic" sz="quarter" idx="25"/>
          </p:nvPr>
        </p:nvSpPr>
        <p:spPr>
          <a:xfrm>
            <a:off x="10545058" y="5116891"/>
            <a:ext cx="612648" cy="612648"/>
          </a:xfrm>
          <a:custGeom>
            <a:avLst/>
            <a:gdLst>
              <a:gd name="connsiteX0" fmla="*/ 818388 w 1636776"/>
              <a:gd name="connsiteY0" fmla="*/ 0 h 1636776"/>
              <a:gd name="connsiteX1" fmla="*/ 1636776 w 1636776"/>
              <a:gd name="connsiteY1" fmla="*/ 818388 h 1636776"/>
              <a:gd name="connsiteX2" fmla="*/ 818388 w 1636776"/>
              <a:gd name="connsiteY2" fmla="*/ 1636776 h 1636776"/>
              <a:gd name="connsiteX3" fmla="*/ 0 w 1636776"/>
              <a:gd name="connsiteY3" fmla="*/ 818388 h 1636776"/>
              <a:gd name="connsiteX4" fmla="*/ 818388 w 1636776"/>
              <a:gd name="connsiteY4" fmla="*/ 0 h 163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76" h="1636776">
                <a:moveTo>
                  <a:pt x="818388" y="0"/>
                </a:moveTo>
                <a:cubicBezTo>
                  <a:pt x="1270371" y="0"/>
                  <a:pt x="1636776" y="366405"/>
                  <a:pt x="1636776" y="818388"/>
                </a:cubicBezTo>
                <a:cubicBezTo>
                  <a:pt x="1636776" y="1270371"/>
                  <a:pt x="1270371" y="1636776"/>
                  <a:pt x="818388" y="1636776"/>
                </a:cubicBezTo>
                <a:cubicBezTo>
                  <a:pt x="366405" y="1636776"/>
                  <a:pt x="0" y="1270371"/>
                  <a:pt x="0" y="818388"/>
                </a:cubicBezTo>
                <a:cubicBezTo>
                  <a:pt x="0" y="366405"/>
                  <a:pt x="366405" y="0"/>
                  <a:pt x="818388" y="0"/>
                </a:cubicBezTo>
                <a:close/>
              </a:path>
            </a:pathLst>
          </a:custGeom>
        </p:spPr>
        <p:txBody>
          <a:bodyPr wrap="square">
            <a:noAutofit/>
          </a:bodyPr>
          <a:lstStyle>
            <a:lvl1pPr>
              <a:defRPr sz="1100"/>
            </a:lvl1pPr>
          </a:lstStyle>
          <a:p>
            <a:endParaRPr lang="en-US"/>
          </a:p>
        </p:txBody>
      </p:sp>
    </p:spTree>
    <p:extLst>
      <p:ext uri="{BB962C8B-B14F-4D97-AF65-F5344CB8AC3E}">
        <p14:creationId xmlns:p14="http://schemas.microsoft.com/office/powerpoint/2010/main" val="263116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Picture Placeholder 10"/>
          <p:cNvSpPr>
            <a:spLocks noGrp="1"/>
          </p:cNvSpPr>
          <p:nvPr>
            <p:ph type="pic" sz="quarter" idx="13"/>
          </p:nvPr>
        </p:nvSpPr>
        <p:spPr>
          <a:xfrm>
            <a:off x="1786661" y="1439056"/>
            <a:ext cx="2589483" cy="3147934"/>
          </a:xfrm>
          <a:prstGeom prst="rect">
            <a:avLst/>
          </a:prstGeo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Tree>
    <p:extLst>
      <p:ext uri="{BB962C8B-B14F-4D97-AF65-F5344CB8AC3E}">
        <p14:creationId xmlns:p14="http://schemas.microsoft.com/office/powerpoint/2010/main" val="99675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258498" y="914400"/>
            <a:ext cx="3877200" cy="5630400"/>
          </a:xfrm>
          <a:custGeom>
            <a:avLst/>
            <a:gdLst>
              <a:gd name="connsiteX0" fmla="*/ 0 w 3877200"/>
              <a:gd name="connsiteY0" fmla="*/ 0 h 5630400"/>
              <a:gd name="connsiteX1" fmla="*/ 3877200 w 3877200"/>
              <a:gd name="connsiteY1" fmla="*/ 0 h 5630400"/>
              <a:gd name="connsiteX2" fmla="*/ 3877200 w 3877200"/>
              <a:gd name="connsiteY2" fmla="*/ 5630400 h 5630400"/>
              <a:gd name="connsiteX3" fmla="*/ 0 w 3877200"/>
              <a:gd name="connsiteY3" fmla="*/ 5630400 h 5630400"/>
            </a:gdLst>
            <a:ahLst/>
            <a:cxnLst>
              <a:cxn ang="0">
                <a:pos x="connsiteX0" y="connsiteY0"/>
              </a:cxn>
              <a:cxn ang="0">
                <a:pos x="connsiteX1" y="connsiteY1"/>
              </a:cxn>
              <a:cxn ang="0">
                <a:pos x="connsiteX2" y="connsiteY2"/>
              </a:cxn>
              <a:cxn ang="0">
                <a:pos x="connsiteX3" y="connsiteY3"/>
              </a:cxn>
            </a:cxnLst>
            <a:rect l="l" t="t" r="r" b="b"/>
            <a:pathLst>
              <a:path w="3877200" h="5630400">
                <a:moveTo>
                  <a:pt x="0" y="0"/>
                </a:moveTo>
                <a:lnTo>
                  <a:pt x="3877200" y="0"/>
                </a:lnTo>
                <a:lnTo>
                  <a:pt x="3877200" y="5630400"/>
                </a:lnTo>
                <a:lnTo>
                  <a:pt x="0" y="5630400"/>
                </a:lnTo>
                <a:close/>
              </a:path>
            </a:pathLst>
          </a:custGeom>
        </p:spPr>
        <p:txBody>
          <a:bodyPr wrap="square">
            <a:noAutofit/>
          </a:bodyPr>
          <a:lstStyle/>
          <a:p>
            <a:endParaRPr lang="en-IN"/>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439EA-6893-4165-B564-9633079DCFE9}" type="datetime1">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2051-5EEB-4A27-8F45-D4B1AD087E9B}" type="slidenum">
              <a:rPr lang="en-US" smtClean="0"/>
              <a:pPr/>
              <a:t>‹#›</a:t>
            </a:fld>
            <a:endParaRPr lang="en-US"/>
          </a:p>
        </p:txBody>
      </p:sp>
    </p:spTree>
    <p:extLst>
      <p:ext uri="{BB962C8B-B14F-4D97-AF65-F5344CB8AC3E}">
        <p14:creationId xmlns:p14="http://schemas.microsoft.com/office/powerpoint/2010/main" val="99927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285" y="0"/>
            <a:ext cx="11214515" cy="7217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9439EA-6893-4165-B564-9633079DCFE9}" type="datetime1">
              <a:rPr lang="en-US" smtClean="0"/>
              <a:t>8/1/2021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64862" y="6674645"/>
            <a:ext cx="389883" cy="201460"/>
          </a:xfrm>
          <a:prstGeom prst="rect">
            <a:avLst/>
          </a:prstGeom>
        </p:spPr>
        <p:txBody>
          <a:bodyPr vert="horz" lIns="91440" tIns="45720" rIns="91440" bIns="45720" rtlCol="0" anchor="ctr"/>
          <a:lstStyle>
            <a:lvl1pPr algn="ctr">
              <a:defRPr sz="1050" b="1">
                <a:solidFill>
                  <a:srgbClr val="E46C0A"/>
                </a:solidFill>
              </a:defRPr>
            </a:lvl1pPr>
          </a:lstStyle>
          <a:p>
            <a:fld id="{2E922051-5EEB-4A27-8F45-D4B1AD087E9B}" type="slidenum">
              <a:rPr lang="en-US" smtClean="0"/>
              <a:pPr/>
              <a:t>‹#›</a:t>
            </a:fld>
            <a:endParaRPr lang="en-US"/>
          </a:p>
        </p:txBody>
      </p:sp>
      <p:sp>
        <p:nvSpPr>
          <p:cNvPr id="8" name="Freeform 7"/>
          <p:cNvSpPr/>
          <p:nvPr userDrawn="1"/>
        </p:nvSpPr>
        <p:spPr>
          <a:xfrm>
            <a:off x="109285" y="59369"/>
            <a:ext cx="11560351" cy="662410"/>
          </a:xfrm>
          <a:custGeom>
            <a:avLst/>
            <a:gdLst>
              <a:gd name="connsiteX0" fmla="*/ 0 w 11560351"/>
              <a:gd name="connsiteY0" fmla="*/ 0 h 710193"/>
              <a:gd name="connsiteX1" fmla="*/ 216153 w 11560351"/>
              <a:gd name="connsiteY1" fmla="*/ 0 h 710193"/>
              <a:gd name="connsiteX2" fmla="*/ 216153 w 11560351"/>
              <a:gd name="connsiteY2" fmla="*/ 297897 h 710193"/>
              <a:gd name="connsiteX3" fmla="*/ 11560351 w 11560351"/>
              <a:gd name="connsiteY3" fmla="*/ 297897 h 710193"/>
              <a:gd name="connsiteX4" fmla="*/ 11560351 w 11560351"/>
              <a:gd name="connsiteY4" fmla="*/ 710193 h 710193"/>
              <a:gd name="connsiteX5" fmla="*/ 0 w 11560351"/>
              <a:gd name="connsiteY5" fmla="*/ 710193 h 710193"/>
              <a:gd name="connsiteX6" fmla="*/ 0 w 11560351"/>
              <a:gd name="connsiteY6" fmla="*/ 0 h 710193"/>
              <a:gd name="connsiteX0" fmla="*/ 216153 w 11560351"/>
              <a:gd name="connsiteY0" fmla="*/ 297897 h 710193"/>
              <a:gd name="connsiteX1" fmla="*/ 11560351 w 11560351"/>
              <a:gd name="connsiteY1" fmla="*/ 297897 h 710193"/>
              <a:gd name="connsiteX2" fmla="*/ 11560351 w 11560351"/>
              <a:gd name="connsiteY2" fmla="*/ 710193 h 710193"/>
              <a:gd name="connsiteX3" fmla="*/ 0 w 11560351"/>
              <a:gd name="connsiteY3" fmla="*/ 710193 h 710193"/>
              <a:gd name="connsiteX4" fmla="*/ 0 w 11560351"/>
              <a:gd name="connsiteY4" fmla="*/ 0 h 710193"/>
              <a:gd name="connsiteX5" fmla="*/ 216153 w 11560351"/>
              <a:gd name="connsiteY5" fmla="*/ 0 h 710193"/>
              <a:gd name="connsiteX6" fmla="*/ 307593 w 11560351"/>
              <a:gd name="connsiteY6" fmla="*/ 389337 h 710193"/>
              <a:gd name="connsiteX0" fmla="*/ 216153 w 11560351"/>
              <a:gd name="connsiteY0" fmla="*/ 297897 h 710193"/>
              <a:gd name="connsiteX1" fmla="*/ 11560351 w 11560351"/>
              <a:gd name="connsiteY1" fmla="*/ 297897 h 710193"/>
              <a:gd name="connsiteX2" fmla="*/ 11560351 w 11560351"/>
              <a:gd name="connsiteY2" fmla="*/ 710193 h 710193"/>
              <a:gd name="connsiteX3" fmla="*/ 0 w 11560351"/>
              <a:gd name="connsiteY3" fmla="*/ 710193 h 710193"/>
              <a:gd name="connsiteX4" fmla="*/ 0 w 11560351"/>
              <a:gd name="connsiteY4" fmla="*/ 0 h 710193"/>
              <a:gd name="connsiteX5" fmla="*/ 216153 w 11560351"/>
              <a:gd name="connsiteY5" fmla="*/ 0 h 710193"/>
              <a:gd name="connsiteX0" fmla="*/ 11560351 w 11560351"/>
              <a:gd name="connsiteY0" fmla="*/ 297897 h 710193"/>
              <a:gd name="connsiteX1" fmla="*/ 11560351 w 11560351"/>
              <a:gd name="connsiteY1" fmla="*/ 710193 h 710193"/>
              <a:gd name="connsiteX2" fmla="*/ 0 w 11560351"/>
              <a:gd name="connsiteY2" fmla="*/ 710193 h 710193"/>
              <a:gd name="connsiteX3" fmla="*/ 0 w 11560351"/>
              <a:gd name="connsiteY3" fmla="*/ 0 h 710193"/>
              <a:gd name="connsiteX4" fmla="*/ 216153 w 11560351"/>
              <a:gd name="connsiteY4" fmla="*/ 0 h 710193"/>
              <a:gd name="connsiteX0" fmla="*/ 11560351 w 11560351"/>
              <a:gd name="connsiteY0" fmla="*/ 710193 h 710193"/>
              <a:gd name="connsiteX1" fmla="*/ 0 w 11560351"/>
              <a:gd name="connsiteY1" fmla="*/ 710193 h 710193"/>
              <a:gd name="connsiteX2" fmla="*/ 0 w 11560351"/>
              <a:gd name="connsiteY2" fmla="*/ 0 h 710193"/>
              <a:gd name="connsiteX3" fmla="*/ 216153 w 11560351"/>
              <a:gd name="connsiteY3" fmla="*/ 0 h 710193"/>
            </a:gdLst>
            <a:ahLst/>
            <a:cxnLst>
              <a:cxn ang="0">
                <a:pos x="connsiteX0" y="connsiteY0"/>
              </a:cxn>
              <a:cxn ang="0">
                <a:pos x="connsiteX1" y="connsiteY1"/>
              </a:cxn>
              <a:cxn ang="0">
                <a:pos x="connsiteX2" y="connsiteY2"/>
              </a:cxn>
              <a:cxn ang="0">
                <a:pos x="connsiteX3" y="connsiteY3"/>
              </a:cxn>
            </a:cxnLst>
            <a:rect l="l" t="t" r="r" b="b"/>
            <a:pathLst>
              <a:path w="11560351" h="710193">
                <a:moveTo>
                  <a:pt x="11560351" y="710193"/>
                </a:moveTo>
                <a:lnTo>
                  <a:pt x="0" y="710193"/>
                </a:lnTo>
                <a:lnTo>
                  <a:pt x="0" y="0"/>
                </a:lnTo>
                <a:lnTo>
                  <a:pt x="216153" y="0"/>
                </a:lnTo>
              </a:path>
            </a:pathLst>
          </a:cu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39285" y="6775375"/>
            <a:ext cx="11996664" cy="0"/>
            <a:chOff x="139285" y="6775375"/>
            <a:chExt cx="11996664" cy="0"/>
          </a:xfrm>
        </p:grpSpPr>
        <p:cxnSp>
          <p:nvCxnSpPr>
            <p:cNvPr id="10" name="Straight Connector 9"/>
            <p:cNvCxnSpPr/>
            <p:nvPr userDrawn="1"/>
          </p:nvCxnSpPr>
          <p:spPr>
            <a:xfrm>
              <a:off x="139285" y="6775375"/>
              <a:ext cx="11485978"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1894344" y="6775375"/>
              <a:ext cx="241605" cy="0"/>
            </a:xfrm>
            <a:prstGeom prst="line">
              <a:avLst/>
            </a:prstGeom>
            <a:ln w="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A1295D42-6032-3F49-B0D8-90934BF6C06B}"/>
              </a:ext>
            </a:extLst>
          </p:cNvPr>
          <p:cNvSpPr/>
          <p:nvPr userDrawn="1"/>
        </p:nvSpPr>
        <p:spPr>
          <a:xfrm>
            <a:off x="0" y="849942"/>
            <a:ext cx="12192000" cy="6008058"/>
          </a:xfrm>
          <a:prstGeom prst="rect">
            <a:avLst/>
          </a:prstGeom>
          <a:solidFill>
            <a:srgbClr val="194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81196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81" r:id="rId4"/>
    <p:sldLayoutId id="2147483839" r:id="rId5"/>
    <p:sldLayoutId id="2147483840" r:id="rId6"/>
    <p:sldLayoutId id="2147483787" r:id="rId7"/>
    <p:sldLayoutId id="2147483786" r:id="rId8"/>
    <p:sldLayoutId id="2147483833" r:id="rId9"/>
    <p:sldLayoutId id="2147483831" r:id="rId10"/>
    <p:sldLayoutId id="2147483790" r:id="rId11"/>
    <p:sldLayoutId id="2147483789" r:id="rId12"/>
    <p:sldLayoutId id="2147483782" r:id="rId13"/>
    <p:sldLayoutId id="2147483836" r:id="rId14"/>
    <p:sldLayoutId id="2147483838" r:id="rId15"/>
    <p:sldLayoutId id="2147483837" r:id="rId16"/>
    <p:sldLayoutId id="2147483835" r:id="rId17"/>
    <p:sldLayoutId id="2147483834" r:id="rId18"/>
    <p:sldLayoutId id="2147483784" r:id="rId19"/>
    <p:sldLayoutId id="2147483788" r:id="rId20"/>
    <p:sldLayoutId id="2147483783" r:id="rId21"/>
    <p:sldLayoutId id="2147483785" r:id="rId22"/>
    <p:sldLayoutId id="2147483832"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97" r:id="rId32"/>
    <p:sldLayoutId id="2147483798" r:id="rId33"/>
    <p:sldLayoutId id="2147483799" r:id="rId34"/>
    <p:sldLayoutId id="2147483800" r:id="rId35"/>
    <p:sldLayoutId id="2147483801" r:id="rId36"/>
    <p:sldLayoutId id="2147483802" r:id="rId37"/>
    <p:sldLayoutId id="2147483803"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 id="2147483816" r:id="rId50"/>
    <p:sldLayoutId id="2147483817" r:id="rId51"/>
    <p:sldLayoutId id="2147483818" r:id="rId52"/>
    <p:sldLayoutId id="2147483819" r:id="rId53"/>
    <p:sldLayoutId id="2147483820" r:id="rId54"/>
    <p:sldLayoutId id="2147483829" r:id="rId55"/>
    <p:sldLayoutId id="2147483841" r:id="rId56"/>
    <p:sldLayoutId id="2147483842" r:id="rId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152" userDrawn="1">
          <p15:clr>
            <a:srgbClr val="F26B43"/>
          </p15:clr>
        </p15:guide>
        <p15:guide id="4" pos="528" userDrawn="1">
          <p15:clr>
            <a:srgbClr val="F26B43"/>
          </p15:clr>
        </p15:guide>
        <p15:guide id="5" orient="horz" pos="4128" userDrawn="1">
          <p15:clr>
            <a:srgbClr val="F26B43"/>
          </p15:clr>
        </p15:guide>
        <p15:guide id="6"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4.jpeg"/><Relationship Id="rId7"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chart" Target="../charts/chart1.xml"/><Relationship Id="rId10" Type="http://schemas.openxmlformats.org/officeDocument/2006/relationships/image" Target="../media/image9.emf"/><Relationship Id="rId4" Type="http://schemas.openxmlformats.org/officeDocument/2006/relationships/image" Target="../media/image10.emf"/><Relationship Id="rId9"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37.png"/><Relationship Id="rId4" Type="http://schemas.openxmlformats.org/officeDocument/2006/relationships/image" Target="../media/image10.emf"/><Relationship Id="rId9"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13.emf"/><Relationship Id="rId5" Type="http://schemas.openxmlformats.org/officeDocument/2006/relationships/chart" Target="../charts/chart3.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4.jpeg"/><Relationship Id="rId7"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37.png"/><Relationship Id="rId4" Type="http://schemas.openxmlformats.org/officeDocument/2006/relationships/image" Target="../media/image10.emf"/><Relationship Id="rId9"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37.png"/><Relationship Id="rId5" Type="http://schemas.openxmlformats.org/officeDocument/2006/relationships/image" Target="../media/image10.e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10.em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e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10.emf"/><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png"/><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10.em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4.jpeg"/><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4.emf"/><Relationship Id="rId5" Type="http://schemas.openxmlformats.org/officeDocument/2006/relationships/image" Target="../media/image12.png"/><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1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0.emf"/><Relationship Id="rId4" Type="http://schemas.openxmlformats.org/officeDocument/2006/relationships/image" Target="../media/image21.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41A08E-96AF-6147-9FEA-358811DFD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id="{D71FA524-9F7C-4A82-A648-02C53354C9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788" y="0"/>
            <a:ext cx="4843722" cy="1874520"/>
          </a:xfrm>
          <a:prstGeom prst="rect">
            <a:avLst/>
          </a:prstGeom>
        </p:spPr>
      </p:pic>
    </p:spTree>
    <p:extLst>
      <p:ext uri="{BB962C8B-B14F-4D97-AF65-F5344CB8AC3E}">
        <p14:creationId xmlns:p14="http://schemas.microsoft.com/office/powerpoint/2010/main" val="367742453"/>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F13391-354C-7249-B56A-78050A8E6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pic>
        <p:nvPicPr>
          <p:cNvPr id="9" name="Picture 8">
            <a:extLst>
              <a:ext uri="{FF2B5EF4-FFF2-40B4-BE49-F238E27FC236}">
                <a16:creationId xmlns:a16="http://schemas.microsoft.com/office/drawing/2014/main" id="{9ED878F8-C056-A143-BEE1-75D0E6FEA39C}"/>
              </a:ext>
            </a:extLst>
          </p:cNvPr>
          <p:cNvPicPr>
            <a:picLocks noChangeAspect="1"/>
          </p:cNvPicPr>
          <p:nvPr/>
        </p:nvPicPr>
        <p:blipFill>
          <a:blip r:embed="rId4"/>
          <a:stretch>
            <a:fillRect/>
          </a:stretch>
        </p:blipFill>
        <p:spPr>
          <a:xfrm>
            <a:off x="-44143" y="311743"/>
            <a:ext cx="5968685" cy="847264"/>
          </a:xfrm>
          <a:prstGeom prst="rect">
            <a:avLst/>
          </a:prstGeom>
        </p:spPr>
      </p:pic>
      <p:sp>
        <p:nvSpPr>
          <p:cNvPr id="3" name="Slide Number Placeholder 2">
            <a:extLst>
              <a:ext uri="{FF2B5EF4-FFF2-40B4-BE49-F238E27FC236}">
                <a16:creationId xmlns:a16="http://schemas.microsoft.com/office/drawing/2014/main" id="{774546E2-C13A-0C4F-B0B3-B52FC85F0232}"/>
              </a:ext>
            </a:extLst>
          </p:cNvPr>
          <p:cNvSpPr>
            <a:spLocks noGrp="1"/>
          </p:cNvSpPr>
          <p:nvPr>
            <p:ph type="sldNum" sz="quarter" idx="12"/>
          </p:nvPr>
        </p:nvSpPr>
        <p:spPr/>
        <p:txBody>
          <a:bodyPr/>
          <a:lstStyle/>
          <a:p>
            <a:fld id="{2E922051-5EEB-4A27-8F45-D4B1AD087E9B}" type="slidenum">
              <a:rPr lang="en-US" smtClean="0"/>
              <a:t>10</a:t>
            </a:fld>
            <a:endParaRPr lang="en-US"/>
          </a:p>
        </p:txBody>
      </p:sp>
      <p:graphicFrame>
        <p:nvGraphicFramePr>
          <p:cNvPr id="5" name="Chart 4">
            <a:extLst>
              <a:ext uri="{FF2B5EF4-FFF2-40B4-BE49-F238E27FC236}">
                <a16:creationId xmlns:a16="http://schemas.microsoft.com/office/drawing/2014/main" id="{E0FC9BE8-698B-5946-9614-DF6E07D7CB61}"/>
              </a:ext>
            </a:extLst>
          </p:cNvPr>
          <p:cNvGraphicFramePr/>
          <p:nvPr>
            <p:extLst>
              <p:ext uri="{D42A27DB-BD31-4B8C-83A1-F6EECF244321}">
                <p14:modId xmlns:p14="http://schemas.microsoft.com/office/powerpoint/2010/main" val="4237135356"/>
              </p:ext>
            </p:extLst>
          </p:nvPr>
        </p:nvGraphicFramePr>
        <p:xfrm>
          <a:off x="787344" y="1398401"/>
          <a:ext cx="10617311" cy="4745545"/>
        </p:xfrm>
        <a:graphic>
          <a:graphicData uri="http://schemas.openxmlformats.org/drawingml/2006/chart">
            <c:chart xmlns:c="http://schemas.openxmlformats.org/drawingml/2006/chart" xmlns:r="http://schemas.openxmlformats.org/officeDocument/2006/relationships" r:id="rId5"/>
          </a:graphicData>
        </a:graphic>
      </p:graphicFrame>
      <p:sp>
        <p:nvSpPr>
          <p:cNvPr id="6" name="Title 1">
            <a:extLst>
              <a:ext uri="{FF2B5EF4-FFF2-40B4-BE49-F238E27FC236}">
                <a16:creationId xmlns:a16="http://schemas.microsoft.com/office/drawing/2014/main" id="{26F930B7-B7FA-46C7-B2F3-B5756AF3E145}"/>
              </a:ext>
            </a:extLst>
          </p:cNvPr>
          <p:cNvSpPr txBox="1">
            <a:spLocks/>
          </p:cNvSpPr>
          <p:nvPr/>
        </p:nvSpPr>
        <p:spPr>
          <a:xfrm>
            <a:off x="167898" y="235452"/>
            <a:ext cx="12438046" cy="9676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en-US" sz="4000" b="0" cap="small" dirty="0">
                <a:solidFill>
                  <a:schemeClr val="bg1"/>
                </a:solidFill>
                <a:latin typeface="Gill Sans MT" panose="020B0502020104020203" pitchFamily="34" charset="0"/>
              </a:rPr>
              <a:t>Program Overview</a:t>
            </a:r>
          </a:p>
        </p:txBody>
      </p:sp>
      <p:pic>
        <p:nvPicPr>
          <p:cNvPr id="10" name="Picture 1">
            <a:extLst>
              <a:ext uri="{FF2B5EF4-FFF2-40B4-BE49-F238E27FC236}">
                <a16:creationId xmlns:a16="http://schemas.microsoft.com/office/drawing/2014/main" id="{34C328BA-FAF1-A24E-BAFB-805E79B19A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0764" y="5737860"/>
            <a:ext cx="2633981" cy="7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7639199-2C2D-E848-9EE0-814B466338E5}"/>
              </a:ext>
            </a:extLst>
          </p:cNvPr>
          <p:cNvPicPr>
            <a:picLocks noChangeAspect="1"/>
          </p:cNvPicPr>
          <p:nvPr/>
        </p:nvPicPr>
        <p:blipFill>
          <a:blip r:embed="rId7"/>
          <a:stretch>
            <a:fillRect/>
          </a:stretch>
        </p:blipFill>
        <p:spPr>
          <a:xfrm>
            <a:off x="1050460" y="2798129"/>
            <a:ext cx="422349" cy="262972"/>
          </a:xfrm>
          <a:prstGeom prst="rect">
            <a:avLst/>
          </a:prstGeom>
        </p:spPr>
      </p:pic>
      <p:pic>
        <p:nvPicPr>
          <p:cNvPr id="12" name="Picture 11">
            <a:extLst>
              <a:ext uri="{FF2B5EF4-FFF2-40B4-BE49-F238E27FC236}">
                <a16:creationId xmlns:a16="http://schemas.microsoft.com/office/drawing/2014/main" id="{F5193446-2C03-594D-8A31-EDE1F51BDA9E}"/>
              </a:ext>
            </a:extLst>
          </p:cNvPr>
          <p:cNvPicPr>
            <a:picLocks noChangeAspect="1"/>
          </p:cNvPicPr>
          <p:nvPr/>
        </p:nvPicPr>
        <p:blipFill>
          <a:blip r:embed="rId8"/>
          <a:stretch>
            <a:fillRect/>
          </a:stretch>
        </p:blipFill>
        <p:spPr>
          <a:xfrm>
            <a:off x="1061007" y="3444242"/>
            <a:ext cx="452495" cy="337454"/>
          </a:xfrm>
          <a:prstGeom prst="rect">
            <a:avLst/>
          </a:prstGeom>
        </p:spPr>
      </p:pic>
      <p:pic>
        <p:nvPicPr>
          <p:cNvPr id="13" name="Picture 12">
            <a:extLst>
              <a:ext uri="{FF2B5EF4-FFF2-40B4-BE49-F238E27FC236}">
                <a16:creationId xmlns:a16="http://schemas.microsoft.com/office/drawing/2014/main" id="{04B5461F-7E9C-DE4E-B789-989B2AEA5C3E}"/>
              </a:ext>
            </a:extLst>
          </p:cNvPr>
          <p:cNvPicPr>
            <a:picLocks noChangeAspect="1"/>
          </p:cNvPicPr>
          <p:nvPr/>
        </p:nvPicPr>
        <p:blipFill>
          <a:blip r:embed="rId9"/>
          <a:stretch>
            <a:fillRect/>
          </a:stretch>
        </p:blipFill>
        <p:spPr>
          <a:xfrm>
            <a:off x="1146168" y="4152474"/>
            <a:ext cx="336530" cy="315497"/>
          </a:xfrm>
          <a:prstGeom prst="rect">
            <a:avLst/>
          </a:prstGeom>
        </p:spPr>
      </p:pic>
      <p:pic>
        <p:nvPicPr>
          <p:cNvPr id="14" name="Picture 13">
            <a:extLst>
              <a:ext uri="{FF2B5EF4-FFF2-40B4-BE49-F238E27FC236}">
                <a16:creationId xmlns:a16="http://schemas.microsoft.com/office/drawing/2014/main" id="{4C1695E2-141E-3E41-9831-30FCD26F44C3}"/>
              </a:ext>
            </a:extLst>
          </p:cNvPr>
          <p:cNvPicPr>
            <a:picLocks noChangeAspect="1"/>
          </p:cNvPicPr>
          <p:nvPr/>
        </p:nvPicPr>
        <p:blipFill>
          <a:blip r:embed="rId10"/>
          <a:stretch>
            <a:fillRect/>
          </a:stretch>
        </p:blipFill>
        <p:spPr>
          <a:xfrm>
            <a:off x="1136279" y="4838749"/>
            <a:ext cx="336530" cy="304980"/>
          </a:xfrm>
          <a:prstGeom prst="rect">
            <a:avLst/>
          </a:prstGeom>
        </p:spPr>
      </p:pic>
    </p:spTree>
    <p:extLst>
      <p:ext uri="{BB962C8B-B14F-4D97-AF65-F5344CB8AC3E}">
        <p14:creationId xmlns:p14="http://schemas.microsoft.com/office/powerpoint/2010/main" val="244684334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3F963F-FFA3-6649-B9F5-32DCCBF8D5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pic>
        <p:nvPicPr>
          <p:cNvPr id="9" name="Picture 8">
            <a:extLst>
              <a:ext uri="{FF2B5EF4-FFF2-40B4-BE49-F238E27FC236}">
                <a16:creationId xmlns:a16="http://schemas.microsoft.com/office/drawing/2014/main" id="{BE5BC82A-85FF-7144-87F5-557695F809A0}"/>
              </a:ext>
            </a:extLst>
          </p:cNvPr>
          <p:cNvPicPr>
            <a:picLocks noChangeAspect="1"/>
          </p:cNvPicPr>
          <p:nvPr/>
        </p:nvPicPr>
        <p:blipFill>
          <a:blip r:embed="rId4"/>
          <a:stretch>
            <a:fillRect/>
          </a:stretch>
        </p:blipFill>
        <p:spPr>
          <a:xfrm>
            <a:off x="-44143" y="295361"/>
            <a:ext cx="5968685" cy="847264"/>
          </a:xfrm>
          <a:prstGeom prst="rect">
            <a:avLst/>
          </a:prstGeom>
        </p:spPr>
      </p:pic>
      <p:pic>
        <p:nvPicPr>
          <p:cNvPr id="11" name="Picture 10">
            <a:extLst>
              <a:ext uri="{FF2B5EF4-FFF2-40B4-BE49-F238E27FC236}">
                <a16:creationId xmlns:a16="http://schemas.microsoft.com/office/drawing/2014/main" id="{212DD46B-4BDE-6043-85E8-7507981CD6B9}"/>
              </a:ext>
            </a:extLst>
          </p:cNvPr>
          <p:cNvPicPr>
            <a:picLocks noChangeAspect="1"/>
          </p:cNvPicPr>
          <p:nvPr/>
        </p:nvPicPr>
        <p:blipFill>
          <a:blip r:embed="rId5"/>
          <a:stretch>
            <a:fillRect/>
          </a:stretch>
        </p:blipFill>
        <p:spPr>
          <a:xfrm>
            <a:off x="487753" y="2263948"/>
            <a:ext cx="510037" cy="317570"/>
          </a:xfrm>
          <a:prstGeom prst="rect">
            <a:avLst/>
          </a:prstGeom>
        </p:spPr>
      </p:pic>
      <p:pic>
        <p:nvPicPr>
          <p:cNvPr id="12" name="Picture 11">
            <a:extLst>
              <a:ext uri="{FF2B5EF4-FFF2-40B4-BE49-F238E27FC236}">
                <a16:creationId xmlns:a16="http://schemas.microsoft.com/office/drawing/2014/main" id="{5644C798-D105-C048-A646-1C055628E34E}"/>
              </a:ext>
            </a:extLst>
          </p:cNvPr>
          <p:cNvPicPr>
            <a:picLocks noChangeAspect="1"/>
          </p:cNvPicPr>
          <p:nvPr/>
        </p:nvPicPr>
        <p:blipFill>
          <a:blip r:embed="rId6"/>
          <a:stretch>
            <a:fillRect/>
          </a:stretch>
        </p:blipFill>
        <p:spPr>
          <a:xfrm>
            <a:off x="478475" y="3126489"/>
            <a:ext cx="546442" cy="407516"/>
          </a:xfrm>
          <a:prstGeom prst="rect">
            <a:avLst/>
          </a:prstGeom>
        </p:spPr>
      </p:pic>
      <p:pic>
        <p:nvPicPr>
          <p:cNvPr id="13" name="Picture 12">
            <a:extLst>
              <a:ext uri="{FF2B5EF4-FFF2-40B4-BE49-F238E27FC236}">
                <a16:creationId xmlns:a16="http://schemas.microsoft.com/office/drawing/2014/main" id="{9420C28B-BC5E-FD48-844F-93DD957517EE}"/>
              </a:ext>
            </a:extLst>
          </p:cNvPr>
          <p:cNvPicPr>
            <a:picLocks noChangeAspect="1"/>
          </p:cNvPicPr>
          <p:nvPr/>
        </p:nvPicPr>
        <p:blipFill>
          <a:blip r:embed="rId7"/>
          <a:stretch>
            <a:fillRect/>
          </a:stretch>
        </p:blipFill>
        <p:spPr>
          <a:xfrm>
            <a:off x="548496" y="4194619"/>
            <a:ext cx="406400" cy="381000"/>
          </a:xfrm>
          <a:prstGeom prst="rect">
            <a:avLst/>
          </a:prstGeom>
        </p:spPr>
      </p:pic>
      <p:pic>
        <p:nvPicPr>
          <p:cNvPr id="14" name="Picture 13">
            <a:extLst>
              <a:ext uri="{FF2B5EF4-FFF2-40B4-BE49-F238E27FC236}">
                <a16:creationId xmlns:a16="http://schemas.microsoft.com/office/drawing/2014/main" id="{CFEA3598-D562-BD45-A4FB-D707784038DF}"/>
              </a:ext>
            </a:extLst>
          </p:cNvPr>
          <p:cNvPicPr>
            <a:picLocks noChangeAspect="1"/>
          </p:cNvPicPr>
          <p:nvPr/>
        </p:nvPicPr>
        <p:blipFill>
          <a:blip r:embed="rId8"/>
          <a:stretch>
            <a:fillRect/>
          </a:stretch>
        </p:blipFill>
        <p:spPr>
          <a:xfrm>
            <a:off x="557774" y="4996595"/>
            <a:ext cx="406400" cy="368300"/>
          </a:xfrm>
          <a:prstGeom prst="rect">
            <a:avLst/>
          </a:prstGeom>
        </p:spPr>
      </p:pic>
      <p:sp>
        <p:nvSpPr>
          <p:cNvPr id="3" name="Slide Number Placeholder 2">
            <a:extLst>
              <a:ext uri="{FF2B5EF4-FFF2-40B4-BE49-F238E27FC236}">
                <a16:creationId xmlns:a16="http://schemas.microsoft.com/office/drawing/2014/main" id="{774546E2-C13A-0C4F-B0B3-B52FC85F0232}"/>
              </a:ext>
            </a:extLst>
          </p:cNvPr>
          <p:cNvSpPr>
            <a:spLocks noGrp="1"/>
          </p:cNvSpPr>
          <p:nvPr>
            <p:ph type="sldNum" sz="quarter" idx="12"/>
          </p:nvPr>
        </p:nvSpPr>
        <p:spPr/>
        <p:txBody>
          <a:bodyPr/>
          <a:lstStyle/>
          <a:p>
            <a:fld id="{2E922051-5EEB-4A27-8F45-D4B1AD087E9B}" type="slidenum">
              <a:rPr lang="en-US" smtClean="0"/>
              <a:t>11</a:t>
            </a:fld>
            <a:endParaRPr lang="en-US"/>
          </a:p>
        </p:txBody>
      </p:sp>
      <p:graphicFrame>
        <p:nvGraphicFramePr>
          <p:cNvPr id="5" name="Chart 4">
            <a:extLst>
              <a:ext uri="{FF2B5EF4-FFF2-40B4-BE49-F238E27FC236}">
                <a16:creationId xmlns:a16="http://schemas.microsoft.com/office/drawing/2014/main" id="{E0FC9BE8-698B-5946-9614-DF6E07D7CB61}"/>
              </a:ext>
            </a:extLst>
          </p:cNvPr>
          <p:cNvGraphicFramePr/>
          <p:nvPr>
            <p:extLst>
              <p:ext uri="{D42A27DB-BD31-4B8C-83A1-F6EECF244321}">
                <p14:modId xmlns:p14="http://schemas.microsoft.com/office/powerpoint/2010/main" val="2951584102"/>
              </p:ext>
            </p:extLst>
          </p:nvPr>
        </p:nvGraphicFramePr>
        <p:xfrm>
          <a:off x="787344" y="1202077"/>
          <a:ext cx="10925195" cy="4941870"/>
        </p:xfrm>
        <a:graphic>
          <a:graphicData uri="http://schemas.openxmlformats.org/drawingml/2006/chart">
            <c:chart xmlns:c="http://schemas.openxmlformats.org/drawingml/2006/chart" xmlns:r="http://schemas.openxmlformats.org/officeDocument/2006/relationships" r:id="rId9"/>
          </a:graphicData>
        </a:graphic>
      </p:graphicFrame>
      <p:sp>
        <p:nvSpPr>
          <p:cNvPr id="6" name="Title 1">
            <a:extLst>
              <a:ext uri="{FF2B5EF4-FFF2-40B4-BE49-F238E27FC236}">
                <a16:creationId xmlns:a16="http://schemas.microsoft.com/office/drawing/2014/main" id="{26F930B7-B7FA-46C7-B2F3-B5756AF3E145}"/>
              </a:ext>
            </a:extLst>
          </p:cNvPr>
          <p:cNvSpPr txBox="1">
            <a:spLocks/>
          </p:cNvSpPr>
          <p:nvPr/>
        </p:nvSpPr>
        <p:spPr>
          <a:xfrm>
            <a:off x="160774" y="222927"/>
            <a:ext cx="12438046" cy="9676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en-US" sz="4000" b="0" cap="small" dirty="0">
                <a:solidFill>
                  <a:schemeClr val="bg1"/>
                </a:solidFill>
                <a:latin typeface="Gill Sans MT" panose="020B0502020104020203" pitchFamily="34" charset="0"/>
              </a:rPr>
              <a:t>Program Overview</a:t>
            </a:r>
          </a:p>
        </p:txBody>
      </p:sp>
      <p:pic>
        <p:nvPicPr>
          <p:cNvPr id="15" name="Picture 1">
            <a:extLst>
              <a:ext uri="{FF2B5EF4-FFF2-40B4-BE49-F238E27FC236}">
                <a16:creationId xmlns:a16="http://schemas.microsoft.com/office/drawing/2014/main" id="{64A7B887-DBD5-D248-9672-4860B1A98A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88226" y="5817870"/>
            <a:ext cx="2366519" cy="70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85052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EF5878-B9CB-3B46-AF59-F06A0B8FE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pic>
        <p:nvPicPr>
          <p:cNvPr id="8" name="Picture 7">
            <a:extLst>
              <a:ext uri="{FF2B5EF4-FFF2-40B4-BE49-F238E27FC236}">
                <a16:creationId xmlns:a16="http://schemas.microsoft.com/office/drawing/2014/main" id="{2497D9ED-6A0E-644B-95B1-9BFB538DAB32}"/>
              </a:ext>
            </a:extLst>
          </p:cNvPr>
          <p:cNvPicPr>
            <a:picLocks noChangeAspect="1"/>
          </p:cNvPicPr>
          <p:nvPr/>
        </p:nvPicPr>
        <p:blipFill>
          <a:blip r:embed="rId4"/>
          <a:stretch>
            <a:fillRect/>
          </a:stretch>
        </p:blipFill>
        <p:spPr>
          <a:xfrm>
            <a:off x="-44143" y="295361"/>
            <a:ext cx="5968685" cy="847264"/>
          </a:xfrm>
          <a:prstGeom prst="rect">
            <a:avLst/>
          </a:prstGeom>
        </p:spPr>
      </p:pic>
      <p:sp>
        <p:nvSpPr>
          <p:cNvPr id="3" name="Slide Number Placeholder 2">
            <a:extLst>
              <a:ext uri="{FF2B5EF4-FFF2-40B4-BE49-F238E27FC236}">
                <a16:creationId xmlns:a16="http://schemas.microsoft.com/office/drawing/2014/main" id="{774546E2-C13A-0C4F-B0B3-B52FC85F0232}"/>
              </a:ext>
            </a:extLst>
          </p:cNvPr>
          <p:cNvSpPr>
            <a:spLocks noGrp="1"/>
          </p:cNvSpPr>
          <p:nvPr>
            <p:ph type="sldNum" sz="quarter" idx="12"/>
          </p:nvPr>
        </p:nvSpPr>
        <p:spPr/>
        <p:txBody>
          <a:bodyPr/>
          <a:lstStyle/>
          <a:p>
            <a:fld id="{2E922051-5EEB-4A27-8F45-D4B1AD087E9B}" type="slidenum">
              <a:rPr lang="en-US" smtClean="0"/>
              <a:t>12</a:t>
            </a:fld>
            <a:endParaRPr lang="en-US"/>
          </a:p>
        </p:txBody>
      </p:sp>
      <p:graphicFrame>
        <p:nvGraphicFramePr>
          <p:cNvPr id="5" name="Chart 4">
            <a:extLst>
              <a:ext uri="{FF2B5EF4-FFF2-40B4-BE49-F238E27FC236}">
                <a16:creationId xmlns:a16="http://schemas.microsoft.com/office/drawing/2014/main" id="{E0FC9BE8-698B-5946-9614-DF6E07D7CB61}"/>
              </a:ext>
            </a:extLst>
          </p:cNvPr>
          <p:cNvGraphicFramePr/>
          <p:nvPr>
            <p:extLst>
              <p:ext uri="{D42A27DB-BD31-4B8C-83A1-F6EECF244321}">
                <p14:modId xmlns:p14="http://schemas.microsoft.com/office/powerpoint/2010/main" val="4267167997"/>
              </p:ext>
            </p:extLst>
          </p:nvPr>
        </p:nvGraphicFramePr>
        <p:xfrm>
          <a:off x="421241" y="1089061"/>
          <a:ext cx="11250202" cy="5322013"/>
        </p:xfrm>
        <a:graphic>
          <a:graphicData uri="http://schemas.openxmlformats.org/drawingml/2006/chart">
            <c:chart xmlns:c="http://schemas.openxmlformats.org/drawingml/2006/chart" xmlns:r="http://schemas.openxmlformats.org/officeDocument/2006/relationships" r:id="rId5"/>
          </a:graphicData>
        </a:graphic>
      </p:graphicFrame>
      <p:sp>
        <p:nvSpPr>
          <p:cNvPr id="6" name="Title 1">
            <a:extLst>
              <a:ext uri="{FF2B5EF4-FFF2-40B4-BE49-F238E27FC236}">
                <a16:creationId xmlns:a16="http://schemas.microsoft.com/office/drawing/2014/main" id="{26F930B7-B7FA-46C7-B2F3-B5756AF3E145}"/>
              </a:ext>
            </a:extLst>
          </p:cNvPr>
          <p:cNvSpPr txBox="1">
            <a:spLocks/>
          </p:cNvSpPr>
          <p:nvPr/>
        </p:nvSpPr>
        <p:spPr>
          <a:xfrm>
            <a:off x="162128" y="235147"/>
            <a:ext cx="12438046" cy="9676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en-US" sz="4000" b="0" cap="small" dirty="0">
                <a:solidFill>
                  <a:schemeClr val="bg1"/>
                </a:solidFill>
                <a:latin typeface="Gill Sans MT" panose="020B0502020104020203" pitchFamily="34" charset="0"/>
              </a:rPr>
              <a:t>Program Overview</a:t>
            </a:r>
          </a:p>
        </p:txBody>
      </p:sp>
      <p:sp>
        <p:nvSpPr>
          <p:cNvPr id="4" name="Rectangle 3">
            <a:extLst>
              <a:ext uri="{FF2B5EF4-FFF2-40B4-BE49-F238E27FC236}">
                <a16:creationId xmlns:a16="http://schemas.microsoft.com/office/drawing/2014/main" id="{D270AFAC-81D5-7841-BD12-20B18DEEB4D2}"/>
              </a:ext>
            </a:extLst>
          </p:cNvPr>
          <p:cNvSpPr/>
          <p:nvPr/>
        </p:nvSpPr>
        <p:spPr>
          <a:xfrm>
            <a:off x="1335132" y="2106347"/>
            <a:ext cx="5416868" cy="4801314"/>
          </a:xfrm>
          <a:prstGeom prst="rect">
            <a:avLst/>
          </a:prstGeom>
        </p:spPr>
        <p:txBody>
          <a:bodyPr wrap="none">
            <a:spAutoFit/>
          </a:bodyPr>
          <a:lstStyle/>
          <a:p>
            <a:r>
              <a:rPr lang="en-US" dirty="0"/>
              <a:t>Ministries and Agencies</a:t>
            </a:r>
            <a:endParaRPr lang="ka-GE" dirty="0"/>
          </a:p>
          <a:p>
            <a:endParaRPr lang="ka-GE" dirty="0"/>
          </a:p>
          <a:p>
            <a:r>
              <a:rPr lang="en-US" dirty="0"/>
              <a:t>National Skills Agency</a:t>
            </a:r>
            <a:endParaRPr lang="ka-GE" dirty="0"/>
          </a:p>
          <a:p>
            <a:endParaRPr lang="ka-GE" dirty="0"/>
          </a:p>
          <a:p>
            <a:r>
              <a:rPr lang="en-US" dirty="0"/>
              <a:t>Business and professional associations</a:t>
            </a:r>
            <a:endParaRPr lang="ka-GE" dirty="0"/>
          </a:p>
          <a:p>
            <a:endParaRPr lang="ka-GE" dirty="0"/>
          </a:p>
          <a:p>
            <a:r>
              <a:rPr lang="en-US" dirty="0"/>
              <a:t>Private enterprises </a:t>
            </a:r>
            <a:endParaRPr lang="en-GE" dirty="0"/>
          </a:p>
          <a:p>
            <a:endParaRPr lang="ka-GE" dirty="0"/>
          </a:p>
          <a:p>
            <a:r>
              <a:rPr lang="en-US" dirty="0"/>
              <a:t>Chambers of Commerce</a:t>
            </a:r>
            <a:endParaRPr lang="en-GE" dirty="0"/>
          </a:p>
          <a:p>
            <a:endParaRPr lang="ka-GE" dirty="0"/>
          </a:p>
          <a:p>
            <a:r>
              <a:rPr lang="en-US" dirty="0"/>
              <a:t>National and international investment organizations</a:t>
            </a:r>
            <a:endParaRPr lang="en-GE" dirty="0"/>
          </a:p>
          <a:p>
            <a:endParaRPr lang="ka-GE" dirty="0"/>
          </a:p>
          <a:p>
            <a:r>
              <a:rPr lang="en-US" dirty="0"/>
              <a:t>Training Providers</a:t>
            </a:r>
            <a:endParaRPr lang="en-GE" dirty="0"/>
          </a:p>
          <a:p>
            <a:endParaRPr lang="ka-GE" dirty="0"/>
          </a:p>
          <a:p>
            <a:r>
              <a:rPr lang="en-US" dirty="0"/>
              <a:t>Media</a:t>
            </a:r>
          </a:p>
          <a:p>
            <a:endParaRPr lang="en-GE" dirty="0"/>
          </a:p>
          <a:p>
            <a:endParaRPr lang="en-GE" dirty="0"/>
          </a:p>
        </p:txBody>
      </p:sp>
      <p:pic>
        <p:nvPicPr>
          <p:cNvPr id="10" name="Picture 9">
            <a:extLst>
              <a:ext uri="{FF2B5EF4-FFF2-40B4-BE49-F238E27FC236}">
                <a16:creationId xmlns:a16="http://schemas.microsoft.com/office/drawing/2014/main" id="{0D3A404E-31C6-8E46-8966-4E6FFC17F83E}"/>
              </a:ext>
            </a:extLst>
          </p:cNvPr>
          <p:cNvPicPr>
            <a:picLocks noChangeAspect="1"/>
          </p:cNvPicPr>
          <p:nvPr/>
        </p:nvPicPr>
        <p:blipFill>
          <a:blip r:embed="rId6"/>
          <a:stretch>
            <a:fillRect/>
          </a:stretch>
        </p:blipFill>
        <p:spPr>
          <a:xfrm>
            <a:off x="592822" y="1525763"/>
            <a:ext cx="520045" cy="410562"/>
          </a:xfrm>
          <a:prstGeom prst="rect">
            <a:avLst/>
          </a:prstGeom>
        </p:spPr>
      </p:pic>
      <p:pic>
        <p:nvPicPr>
          <p:cNvPr id="11" name="Picture 1">
            <a:extLst>
              <a:ext uri="{FF2B5EF4-FFF2-40B4-BE49-F238E27FC236}">
                <a16:creationId xmlns:a16="http://schemas.microsoft.com/office/drawing/2014/main" id="{3EB8177D-BD12-6141-8EB4-94173E6366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53302" y="5657850"/>
            <a:ext cx="2901443" cy="8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67515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5D3EA33-BB2C-8748-8F1D-10DED14AD2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pic>
        <p:nvPicPr>
          <p:cNvPr id="29" name="Picture 28">
            <a:extLst>
              <a:ext uri="{FF2B5EF4-FFF2-40B4-BE49-F238E27FC236}">
                <a16:creationId xmlns:a16="http://schemas.microsoft.com/office/drawing/2014/main" id="{246ED0F3-0367-9344-8B4B-4D939DA88E7C}"/>
              </a:ext>
            </a:extLst>
          </p:cNvPr>
          <p:cNvPicPr>
            <a:picLocks noChangeAspect="1"/>
          </p:cNvPicPr>
          <p:nvPr/>
        </p:nvPicPr>
        <p:blipFill>
          <a:blip r:embed="rId4"/>
          <a:stretch>
            <a:fillRect/>
          </a:stretch>
        </p:blipFill>
        <p:spPr>
          <a:xfrm>
            <a:off x="-44143" y="330060"/>
            <a:ext cx="8705822" cy="847264"/>
          </a:xfrm>
          <a:prstGeom prst="rect">
            <a:avLst/>
          </a:prstGeom>
        </p:spPr>
      </p:pic>
      <p:sp>
        <p:nvSpPr>
          <p:cNvPr id="2" name="Title 1">
            <a:extLst>
              <a:ext uri="{FF2B5EF4-FFF2-40B4-BE49-F238E27FC236}">
                <a16:creationId xmlns:a16="http://schemas.microsoft.com/office/drawing/2014/main" id="{9EEAA951-B287-184C-BC23-502EB56372B6}"/>
              </a:ext>
            </a:extLst>
          </p:cNvPr>
          <p:cNvSpPr>
            <a:spLocks noGrp="1"/>
          </p:cNvSpPr>
          <p:nvPr>
            <p:ph type="title"/>
          </p:nvPr>
        </p:nvSpPr>
        <p:spPr>
          <a:xfrm>
            <a:off x="90580" y="392802"/>
            <a:ext cx="11214515" cy="721779"/>
          </a:xfrm>
        </p:spPr>
        <p:txBody>
          <a:bodyPr>
            <a:normAutofit/>
          </a:bodyPr>
          <a:lstStyle/>
          <a:p>
            <a:r>
              <a:rPr lang="fr-FR" sz="2700" b="0" cap="small" dirty="0">
                <a:solidFill>
                  <a:schemeClr val="bg1"/>
                </a:solidFill>
                <a:latin typeface="Gill Sans MT" panose="020B0502020104020203" pitchFamily="34" charset="0"/>
              </a:rPr>
              <a:t>Private Sector Engagement Constraints Analysis</a:t>
            </a:r>
            <a:endParaRPr lang="en-US" sz="2700" b="0" cap="small" dirty="0">
              <a:solidFill>
                <a:schemeClr val="bg1"/>
              </a:solidFill>
              <a:highlight>
                <a:srgbClr val="F3F3F3"/>
              </a:highlight>
              <a:latin typeface="Gill Sans MT" panose="020B0502020104020203" pitchFamily="34" charset="0"/>
            </a:endParaRPr>
          </a:p>
        </p:txBody>
      </p:sp>
      <p:sp>
        <p:nvSpPr>
          <p:cNvPr id="3" name="Slide Number Placeholder 2">
            <a:extLst>
              <a:ext uri="{FF2B5EF4-FFF2-40B4-BE49-F238E27FC236}">
                <a16:creationId xmlns:a16="http://schemas.microsoft.com/office/drawing/2014/main" id="{A39B84FB-F87B-924B-9AF9-E8E4116DD96A}"/>
              </a:ext>
            </a:extLst>
          </p:cNvPr>
          <p:cNvSpPr>
            <a:spLocks noGrp="1"/>
          </p:cNvSpPr>
          <p:nvPr>
            <p:ph type="sldNum" sz="quarter" idx="12"/>
          </p:nvPr>
        </p:nvSpPr>
        <p:spPr/>
        <p:txBody>
          <a:bodyPr/>
          <a:lstStyle/>
          <a:p>
            <a:fld id="{2E922051-5EEB-4A27-8F45-D4B1AD087E9B}" type="slidenum">
              <a:rPr lang="en-US" smtClean="0"/>
              <a:t>13</a:t>
            </a:fld>
            <a:endParaRPr lang="en-US"/>
          </a:p>
        </p:txBody>
      </p:sp>
      <p:pic>
        <p:nvPicPr>
          <p:cNvPr id="30" name="Picture 29">
            <a:extLst>
              <a:ext uri="{FF2B5EF4-FFF2-40B4-BE49-F238E27FC236}">
                <a16:creationId xmlns:a16="http://schemas.microsoft.com/office/drawing/2014/main" id="{4351726F-E1D6-054F-BC25-D2564CF0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7080" y="545901"/>
            <a:ext cx="7696200" cy="6172200"/>
          </a:xfrm>
          <a:prstGeom prst="rect">
            <a:avLst/>
          </a:prstGeom>
        </p:spPr>
      </p:pic>
      <p:pic>
        <p:nvPicPr>
          <p:cNvPr id="31" name="Picture 30">
            <a:extLst>
              <a:ext uri="{FF2B5EF4-FFF2-40B4-BE49-F238E27FC236}">
                <a16:creationId xmlns:a16="http://schemas.microsoft.com/office/drawing/2014/main" id="{F6D35F40-C450-4543-8590-E5DF1D848F55}"/>
              </a:ext>
            </a:extLst>
          </p:cNvPr>
          <p:cNvPicPr>
            <a:picLocks noChangeAspect="1"/>
          </p:cNvPicPr>
          <p:nvPr/>
        </p:nvPicPr>
        <p:blipFill>
          <a:blip r:embed="rId6"/>
          <a:stretch>
            <a:fillRect/>
          </a:stretch>
        </p:blipFill>
        <p:spPr>
          <a:xfrm>
            <a:off x="5537619" y="2052559"/>
            <a:ext cx="749300" cy="558800"/>
          </a:xfrm>
          <a:prstGeom prst="rect">
            <a:avLst/>
          </a:prstGeom>
        </p:spPr>
      </p:pic>
      <p:pic>
        <p:nvPicPr>
          <p:cNvPr id="32" name="Picture 31">
            <a:extLst>
              <a:ext uri="{FF2B5EF4-FFF2-40B4-BE49-F238E27FC236}">
                <a16:creationId xmlns:a16="http://schemas.microsoft.com/office/drawing/2014/main" id="{14F2A201-F827-654B-98B1-23C518B7EF3E}"/>
              </a:ext>
            </a:extLst>
          </p:cNvPr>
          <p:cNvPicPr>
            <a:picLocks noChangeAspect="1"/>
          </p:cNvPicPr>
          <p:nvPr/>
        </p:nvPicPr>
        <p:blipFill>
          <a:blip r:embed="rId7"/>
          <a:stretch>
            <a:fillRect/>
          </a:stretch>
        </p:blipFill>
        <p:spPr>
          <a:xfrm>
            <a:off x="6784198" y="3453830"/>
            <a:ext cx="702712" cy="702712"/>
          </a:xfrm>
          <a:prstGeom prst="rect">
            <a:avLst/>
          </a:prstGeom>
        </p:spPr>
      </p:pic>
      <p:pic>
        <p:nvPicPr>
          <p:cNvPr id="33" name="Picture 32">
            <a:extLst>
              <a:ext uri="{FF2B5EF4-FFF2-40B4-BE49-F238E27FC236}">
                <a16:creationId xmlns:a16="http://schemas.microsoft.com/office/drawing/2014/main" id="{75BB6D28-BC08-904E-ABD7-6146CD963744}"/>
              </a:ext>
            </a:extLst>
          </p:cNvPr>
          <p:cNvPicPr>
            <a:picLocks noChangeAspect="1"/>
          </p:cNvPicPr>
          <p:nvPr/>
        </p:nvPicPr>
        <p:blipFill>
          <a:blip r:embed="rId8"/>
          <a:stretch>
            <a:fillRect/>
          </a:stretch>
        </p:blipFill>
        <p:spPr>
          <a:xfrm>
            <a:off x="4037436" y="3529046"/>
            <a:ext cx="702712" cy="702712"/>
          </a:xfrm>
          <a:prstGeom prst="rect">
            <a:avLst/>
          </a:prstGeom>
        </p:spPr>
      </p:pic>
      <p:pic>
        <p:nvPicPr>
          <p:cNvPr id="34" name="Picture 33">
            <a:extLst>
              <a:ext uri="{FF2B5EF4-FFF2-40B4-BE49-F238E27FC236}">
                <a16:creationId xmlns:a16="http://schemas.microsoft.com/office/drawing/2014/main" id="{50B88195-7A5B-1947-917C-7EC9DFEDE6E8}"/>
              </a:ext>
            </a:extLst>
          </p:cNvPr>
          <p:cNvPicPr>
            <a:picLocks noChangeAspect="1"/>
          </p:cNvPicPr>
          <p:nvPr/>
        </p:nvPicPr>
        <p:blipFill>
          <a:blip r:embed="rId9"/>
          <a:stretch>
            <a:fillRect/>
          </a:stretch>
        </p:blipFill>
        <p:spPr>
          <a:xfrm>
            <a:off x="5562690" y="4962560"/>
            <a:ext cx="502877" cy="664517"/>
          </a:xfrm>
          <a:prstGeom prst="rect">
            <a:avLst/>
          </a:prstGeom>
        </p:spPr>
      </p:pic>
      <p:sp>
        <p:nvSpPr>
          <p:cNvPr id="5" name="TextBox 4">
            <a:extLst>
              <a:ext uri="{FF2B5EF4-FFF2-40B4-BE49-F238E27FC236}">
                <a16:creationId xmlns:a16="http://schemas.microsoft.com/office/drawing/2014/main" id="{9B2BAE21-5EEF-5941-8E35-3B1906F7DBD3}"/>
              </a:ext>
            </a:extLst>
          </p:cNvPr>
          <p:cNvSpPr txBox="1"/>
          <p:nvPr/>
        </p:nvSpPr>
        <p:spPr>
          <a:xfrm>
            <a:off x="8943033" y="1838848"/>
            <a:ext cx="2883877" cy="646331"/>
          </a:xfrm>
          <a:prstGeom prst="rect">
            <a:avLst/>
          </a:prstGeom>
          <a:noFill/>
        </p:spPr>
        <p:txBody>
          <a:bodyPr wrap="square" rtlCol="0">
            <a:spAutoFit/>
          </a:bodyPr>
          <a:lstStyle/>
          <a:p>
            <a:r>
              <a:rPr lang="en-US" b="1" dirty="0">
                <a:latin typeface="Lato Black" panose="020F0A02020204030203"/>
                <a:ea typeface="Adobe Song Std L" panose="02020300000000000000" pitchFamily="18" charset="-128"/>
                <a:cs typeface="Arial" panose="020B0604020202020204" pitchFamily="34" charset="0"/>
              </a:rPr>
              <a:t>Sector Focus</a:t>
            </a:r>
          </a:p>
          <a:p>
            <a:endParaRPr lang="en-GE" dirty="0"/>
          </a:p>
        </p:txBody>
      </p:sp>
      <p:sp>
        <p:nvSpPr>
          <p:cNvPr id="6" name="TextBox 5">
            <a:extLst>
              <a:ext uri="{FF2B5EF4-FFF2-40B4-BE49-F238E27FC236}">
                <a16:creationId xmlns:a16="http://schemas.microsoft.com/office/drawing/2014/main" id="{6ADFDECC-AC7D-F14D-B7EC-BB1E48A8634A}"/>
              </a:ext>
            </a:extLst>
          </p:cNvPr>
          <p:cNvSpPr txBox="1"/>
          <p:nvPr/>
        </p:nvSpPr>
        <p:spPr>
          <a:xfrm>
            <a:off x="231112" y="2582236"/>
            <a:ext cx="2532185" cy="1200329"/>
          </a:xfrm>
          <a:prstGeom prst="rect">
            <a:avLst/>
          </a:prstGeom>
          <a:noFill/>
        </p:spPr>
        <p:txBody>
          <a:bodyPr wrap="square" rtlCol="0">
            <a:spAutoFit/>
          </a:bodyPr>
          <a:lstStyle/>
          <a:p>
            <a:r>
              <a:rPr lang="en-US" b="1" dirty="0">
                <a:latin typeface="Lato Black" panose="020F0A02020204030203"/>
                <a:ea typeface="Adobe Song Std L" panose="02020300000000000000" pitchFamily="18" charset="-128"/>
                <a:cs typeface="Arial" panose="020B0604020202020204" pitchFamily="34" charset="0"/>
              </a:rPr>
              <a:t>Inventory of High-value Skills Shortages and Supply-side Constraints </a:t>
            </a:r>
          </a:p>
          <a:p>
            <a:endParaRPr lang="en-GE" b="1" dirty="0"/>
          </a:p>
        </p:txBody>
      </p:sp>
      <p:sp>
        <p:nvSpPr>
          <p:cNvPr id="7" name="TextBox 6">
            <a:extLst>
              <a:ext uri="{FF2B5EF4-FFF2-40B4-BE49-F238E27FC236}">
                <a16:creationId xmlns:a16="http://schemas.microsoft.com/office/drawing/2014/main" id="{F0889F81-BD5D-1948-A7FA-64DD7F742F49}"/>
              </a:ext>
            </a:extLst>
          </p:cNvPr>
          <p:cNvSpPr txBox="1"/>
          <p:nvPr/>
        </p:nvSpPr>
        <p:spPr>
          <a:xfrm>
            <a:off x="231112" y="4650168"/>
            <a:ext cx="2421653" cy="1200329"/>
          </a:xfrm>
          <a:prstGeom prst="rect">
            <a:avLst/>
          </a:prstGeom>
          <a:noFill/>
        </p:spPr>
        <p:txBody>
          <a:bodyPr wrap="square" rtlCol="0">
            <a:spAutoFit/>
          </a:bodyPr>
          <a:lstStyle/>
          <a:p>
            <a:r>
              <a:rPr lang="en-US" b="1" dirty="0">
                <a:latin typeface="Lato Black" panose="020F0A02020204030203"/>
                <a:ea typeface="Adobe Song Std L" panose="02020300000000000000" pitchFamily="18" charset="-128"/>
                <a:cs typeface="Arial" panose="020B0604020202020204" pitchFamily="34" charset="0"/>
              </a:rPr>
              <a:t>Ways to Incentivize Companies to Engage in Skills Upgrading</a:t>
            </a:r>
          </a:p>
          <a:p>
            <a:endParaRPr lang="en-GE" b="1" dirty="0"/>
          </a:p>
        </p:txBody>
      </p:sp>
      <p:sp>
        <p:nvSpPr>
          <p:cNvPr id="8" name="TextBox 7">
            <a:extLst>
              <a:ext uri="{FF2B5EF4-FFF2-40B4-BE49-F238E27FC236}">
                <a16:creationId xmlns:a16="http://schemas.microsoft.com/office/drawing/2014/main" id="{C5E16F7A-B4A8-FB41-8DAB-3124F80F20D5}"/>
              </a:ext>
            </a:extLst>
          </p:cNvPr>
          <p:cNvSpPr txBox="1"/>
          <p:nvPr/>
        </p:nvSpPr>
        <p:spPr>
          <a:xfrm>
            <a:off x="8943033" y="3429000"/>
            <a:ext cx="2883877" cy="923330"/>
          </a:xfrm>
          <a:prstGeom prst="rect">
            <a:avLst/>
          </a:prstGeom>
          <a:noFill/>
        </p:spPr>
        <p:txBody>
          <a:bodyPr wrap="square" rtlCol="0">
            <a:spAutoFit/>
          </a:bodyPr>
          <a:lstStyle/>
          <a:p>
            <a:r>
              <a:rPr lang="en-US" b="1" dirty="0">
                <a:latin typeface="Lato Black" panose="020F0A02020204030203"/>
                <a:ea typeface="Adobe Song Std L" panose="02020300000000000000" pitchFamily="18" charset="-128"/>
                <a:cs typeface="Arial" panose="020B0604020202020204" pitchFamily="34" charset="0"/>
              </a:rPr>
              <a:t>Incorporating Findings in the Grants</a:t>
            </a:r>
            <a:r>
              <a:rPr lang="en-US" b="1" dirty="0">
                <a:ea typeface="Calibri" panose="020F0502020204030204" pitchFamily="34" charset="0"/>
                <a:cs typeface="Calibri" panose="020F0502020204030204" pitchFamily="34" charset="0"/>
              </a:rPr>
              <a:t>’ </a:t>
            </a:r>
            <a:r>
              <a:rPr lang="en-US" b="1" dirty="0">
                <a:latin typeface="Lato Black" panose="020F0A02020204030203"/>
                <a:ea typeface="Adobe Song Std L" panose="02020300000000000000" pitchFamily="18" charset="-128"/>
                <a:cs typeface="Arial" panose="020B0604020202020204" pitchFamily="34" charset="0"/>
              </a:rPr>
              <a:t>Facility Design </a:t>
            </a:r>
          </a:p>
          <a:p>
            <a:endParaRPr lang="en-GE" b="1" dirty="0"/>
          </a:p>
        </p:txBody>
      </p:sp>
      <p:pic>
        <p:nvPicPr>
          <p:cNvPr id="39" name="Picture 1">
            <a:extLst>
              <a:ext uri="{FF2B5EF4-FFF2-40B4-BE49-F238E27FC236}">
                <a16:creationId xmlns:a16="http://schemas.microsoft.com/office/drawing/2014/main" id="{78181BCF-57A7-524C-9BBF-62A9A3B3782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97182" y="5760720"/>
            <a:ext cx="2557563" cy="7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28902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6B2CDB-5564-964C-A972-24B740BA10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pic>
        <p:nvPicPr>
          <p:cNvPr id="25" name="Picture 24">
            <a:extLst>
              <a:ext uri="{FF2B5EF4-FFF2-40B4-BE49-F238E27FC236}">
                <a16:creationId xmlns:a16="http://schemas.microsoft.com/office/drawing/2014/main" id="{70114BB2-8A6A-9E48-B015-6ED9D0463B27}"/>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44143" y="433874"/>
            <a:ext cx="6634370" cy="6341501"/>
          </a:xfrm>
          <a:prstGeom prst="rect">
            <a:avLst/>
          </a:prstGeom>
        </p:spPr>
      </p:pic>
      <p:sp>
        <p:nvSpPr>
          <p:cNvPr id="27" name="TextBox 26"/>
          <p:cNvSpPr txBox="1"/>
          <p:nvPr/>
        </p:nvSpPr>
        <p:spPr>
          <a:xfrm flipH="1">
            <a:off x="6958329" y="2581017"/>
            <a:ext cx="4566567" cy="1323439"/>
          </a:xfrm>
          <a:prstGeom prst="rect">
            <a:avLst/>
          </a:prstGeom>
          <a:noFill/>
        </p:spPr>
        <p:txBody>
          <a:bodyPr wrap="square" rtlCol="0">
            <a:spAutoFit/>
          </a:bodyPr>
          <a:lstStyle/>
          <a:p>
            <a:pPr algn="r"/>
            <a:r>
              <a:rPr lang="en-US" sz="2000" b="1" dirty="0">
                <a:solidFill>
                  <a:srgbClr val="C00000"/>
                </a:solidFill>
                <a:effectLst/>
                <a:latin typeface="Arial" panose="020B0604020202020204" pitchFamily="34" charset="0"/>
                <a:ea typeface="Calibri" panose="020F0502020204030204" pitchFamily="34" charset="0"/>
              </a:rPr>
              <a:t>Component 2: </a:t>
            </a:r>
          </a:p>
          <a:p>
            <a:pPr algn="r"/>
            <a:r>
              <a:rPr lang="en-US" sz="2000" dirty="0">
                <a:effectLst/>
                <a:latin typeface="Arial" panose="020B0604020202020204" pitchFamily="34" charset="0"/>
                <a:ea typeface="Calibri" panose="020F0502020204030204" pitchFamily="34" charset="0"/>
              </a:rPr>
              <a:t>Establish short- and long-term skills training programs demanded by the private sector</a:t>
            </a:r>
            <a:r>
              <a:rPr lang="en-US" sz="2000" b="1" dirty="0">
                <a:latin typeface="Arial" panose="020B0604020202020204" pitchFamily="34" charset="0"/>
                <a:ea typeface="Cambria Math" panose="02040503050406030204" pitchFamily="18" charset="0"/>
                <a:cs typeface="Arial" panose="020B0604020202020204" pitchFamily="34" charset="0"/>
              </a:rPr>
              <a:t> </a:t>
            </a:r>
          </a:p>
        </p:txBody>
      </p:sp>
      <p:sp>
        <p:nvSpPr>
          <p:cNvPr id="36" name="TextBox 35"/>
          <p:cNvSpPr txBox="1"/>
          <p:nvPr/>
        </p:nvSpPr>
        <p:spPr>
          <a:xfrm flipH="1">
            <a:off x="6379969" y="4173161"/>
            <a:ext cx="5144927" cy="1015663"/>
          </a:xfrm>
          <a:prstGeom prst="rect">
            <a:avLst/>
          </a:prstGeom>
          <a:noFill/>
        </p:spPr>
        <p:txBody>
          <a:bodyPr wrap="square" rtlCol="0">
            <a:spAutoFit/>
          </a:bodyPr>
          <a:lstStyle/>
          <a:p>
            <a:pPr algn="r"/>
            <a:r>
              <a:rPr lang="en-US" sz="2000" b="1" dirty="0">
                <a:solidFill>
                  <a:srgbClr val="C00000"/>
                </a:solidFill>
                <a:effectLst/>
                <a:latin typeface="Arial" panose="020B0604020202020204" pitchFamily="34" charset="0"/>
                <a:ea typeface="Calibri" panose="020F0502020204030204" pitchFamily="34" charset="0"/>
              </a:rPr>
              <a:t>Component 3</a:t>
            </a:r>
            <a:r>
              <a:rPr lang="en-US" sz="1800" b="1" dirty="0">
                <a:solidFill>
                  <a:srgbClr val="C00000"/>
                </a:solidFill>
                <a:effectLst/>
                <a:latin typeface="Arial" panose="020B0604020202020204" pitchFamily="34" charset="0"/>
                <a:ea typeface="Calibri" panose="020F0502020204030204" pitchFamily="34" charset="0"/>
              </a:rPr>
              <a:t>: </a:t>
            </a:r>
          </a:p>
          <a:p>
            <a:pPr algn="r"/>
            <a:r>
              <a:rPr lang="en-US" sz="2000" dirty="0">
                <a:latin typeface="Arial" panose="020B0604020202020204" pitchFamily="34" charset="0"/>
              </a:rPr>
              <a:t>Increase access to training opportunities for rural and priority populations</a:t>
            </a:r>
          </a:p>
        </p:txBody>
      </p:sp>
      <p:sp>
        <p:nvSpPr>
          <p:cNvPr id="46" name="TextBox 45">
            <a:extLst>
              <a:ext uri="{FF2B5EF4-FFF2-40B4-BE49-F238E27FC236}">
                <a16:creationId xmlns:a16="http://schemas.microsoft.com/office/drawing/2014/main" id="{686EEBC5-560E-477C-8209-B35D30A7C17F}"/>
              </a:ext>
            </a:extLst>
          </p:cNvPr>
          <p:cNvSpPr txBox="1"/>
          <p:nvPr/>
        </p:nvSpPr>
        <p:spPr>
          <a:xfrm flipH="1">
            <a:off x="7282090" y="1113537"/>
            <a:ext cx="4242806" cy="1015663"/>
          </a:xfrm>
          <a:prstGeom prst="rect">
            <a:avLst/>
          </a:prstGeom>
          <a:noFill/>
        </p:spPr>
        <p:txBody>
          <a:bodyPr wrap="square" rtlCol="0">
            <a:spAutoFit/>
          </a:bodyPr>
          <a:lstStyle/>
          <a:p>
            <a:pPr algn="r"/>
            <a:r>
              <a:rPr lang="en-US" sz="2000" b="1" dirty="0">
                <a:solidFill>
                  <a:srgbClr val="C00000"/>
                </a:solidFill>
                <a:effectLst/>
                <a:latin typeface="Arial" panose="020B0604020202020204" pitchFamily="34" charset="0"/>
                <a:ea typeface="Calibri" panose="020F0502020204030204" pitchFamily="34" charset="0"/>
              </a:rPr>
              <a:t>Component 1</a:t>
            </a:r>
            <a:r>
              <a:rPr lang="en-US" sz="2000" dirty="0">
                <a:solidFill>
                  <a:srgbClr val="C00000"/>
                </a:solidFill>
                <a:effectLst/>
                <a:latin typeface="Arial" panose="020B0604020202020204" pitchFamily="34" charset="0"/>
                <a:ea typeface="Calibri" panose="020F0502020204030204" pitchFamily="34" charset="0"/>
              </a:rPr>
              <a:t>: </a:t>
            </a:r>
          </a:p>
          <a:p>
            <a:pPr algn="r"/>
            <a:r>
              <a:rPr lang="en-US" sz="2000" dirty="0">
                <a:effectLst/>
                <a:latin typeface="Arial" panose="020B0604020202020204" pitchFamily="34" charset="0"/>
                <a:ea typeface="Calibri" panose="020F0502020204030204" pitchFamily="34" charset="0"/>
              </a:rPr>
              <a:t>Incentivize private sector engagement in skills development</a:t>
            </a:r>
            <a:endParaRPr lang="en-US" sz="2000" b="1" dirty="0">
              <a:latin typeface="Arial" panose="020B0604020202020204" pitchFamily="34" charset="0"/>
              <a:ea typeface="Cambria Math" panose="02040503050406030204" pitchFamily="18"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A63B5EE8-83E0-4B3D-9476-D90607021EEC}" type="slidenum">
              <a:rPr lang="en-US" smtClean="0"/>
              <a:pPr/>
              <a:t>14</a:t>
            </a:fld>
            <a:endParaRPr lang="en-US"/>
          </a:p>
        </p:txBody>
      </p:sp>
      <p:pic>
        <p:nvPicPr>
          <p:cNvPr id="26" name="Picture 25">
            <a:extLst>
              <a:ext uri="{FF2B5EF4-FFF2-40B4-BE49-F238E27FC236}">
                <a16:creationId xmlns:a16="http://schemas.microsoft.com/office/drawing/2014/main" id="{CA2991B7-95F1-E04D-A4DB-8376F41CBD81}"/>
              </a:ext>
            </a:extLst>
          </p:cNvPr>
          <p:cNvPicPr>
            <a:picLocks noChangeAspect="1"/>
          </p:cNvPicPr>
          <p:nvPr/>
        </p:nvPicPr>
        <p:blipFill>
          <a:blip r:embed="rId5"/>
          <a:stretch>
            <a:fillRect/>
          </a:stretch>
        </p:blipFill>
        <p:spPr>
          <a:xfrm>
            <a:off x="-44143" y="330060"/>
            <a:ext cx="6846877" cy="847264"/>
          </a:xfrm>
          <a:prstGeom prst="rect">
            <a:avLst/>
          </a:prstGeom>
        </p:spPr>
      </p:pic>
      <p:sp>
        <p:nvSpPr>
          <p:cNvPr id="2" name="Title 1"/>
          <p:cNvSpPr>
            <a:spLocks noGrp="1"/>
          </p:cNvSpPr>
          <p:nvPr>
            <p:ph type="title"/>
          </p:nvPr>
        </p:nvSpPr>
        <p:spPr>
          <a:xfrm>
            <a:off x="192911" y="553897"/>
            <a:ext cx="11228832" cy="867324"/>
          </a:xfrm>
        </p:spPr>
        <p:txBody>
          <a:bodyPr>
            <a:normAutofit fontScale="90000"/>
          </a:bodyPr>
          <a:lstStyle/>
          <a:p>
            <a:r>
              <a:rPr lang="en-US" sz="4300" b="0" cap="small" dirty="0">
                <a:solidFill>
                  <a:schemeClr val="bg1"/>
                </a:solidFill>
                <a:latin typeface="Gill Sans MT" panose="020B0502020104020203" pitchFamily="34" charset="0"/>
              </a:rPr>
              <a:t>Program Interventions</a:t>
            </a:r>
            <a:br>
              <a:rPr lang="en-US" sz="4000" b="0" dirty="0">
                <a:solidFill>
                  <a:schemeClr val="bg1"/>
                </a:solidFill>
                <a:latin typeface="Arial" panose="020B0604020202020204" pitchFamily="34" charset="0"/>
                <a:cs typeface="Arial" panose="020B0604020202020204" pitchFamily="34" charset="0"/>
              </a:rPr>
            </a:br>
            <a:endParaRPr lang="en-US" sz="4000" b="0" dirty="0">
              <a:solidFill>
                <a:schemeClr val="bg1"/>
              </a:solidFill>
              <a:latin typeface="Arial" panose="020B0604020202020204" pitchFamily="34" charset="0"/>
              <a:cs typeface="Arial" panose="020B0604020202020204" pitchFamily="34" charset="0"/>
            </a:endParaRPr>
          </a:p>
        </p:txBody>
      </p:sp>
      <p:pic>
        <p:nvPicPr>
          <p:cNvPr id="28" name="Picture 1">
            <a:extLst>
              <a:ext uri="{FF2B5EF4-FFF2-40B4-BE49-F238E27FC236}">
                <a16:creationId xmlns:a16="http://schemas.microsoft.com/office/drawing/2014/main" id="{91FB95F1-C0E0-B04E-A806-DAC9AE958E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4050" y="5839891"/>
            <a:ext cx="2057774" cy="61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24684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200382A-0F5D-4D4A-BECB-D04BEBCC5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80286" cy="6907661"/>
          </a:xfrm>
          <a:prstGeom prst="rect">
            <a:avLst/>
          </a:prstGeom>
        </p:spPr>
      </p:pic>
      <p:pic>
        <p:nvPicPr>
          <p:cNvPr id="37" name="Picture 36">
            <a:extLst>
              <a:ext uri="{FF2B5EF4-FFF2-40B4-BE49-F238E27FC236}">
                <a16:creationId xmlns:a16="http://schemas.microsoft.com/office/drawing/2014/main" id="{9278EB21-055B-4A49-82CB-9419A1A1FF23}"/>
              </a:ext>
            </a:extLst>
          </p:cNvPr>
          <p:cNvPicPr>
            <a:picLocks noChangeAspect="1"/>
          </p:cNvPicPr>
          <p:nvPr/>
        </p:nvPicPr>
        <p:blipFill>
          <a:blip r:embed="rId4"/>
          <a:stretch>
            <a:fillRect/>
          </a:stretch>
        </p:blipFill>
        <p:spPr>
          <a:xfrm>
            <a:off x="237483" y="1468579"/>
            <a:ext cx="4402753" cy="2325527"/>
          </a:xfrm>
          <a:prstGeom prst="rect">
            <a:avLst/>
          </a:prstGeom>
        </p:spPr>
      </p:pic>
      <p:pic>
        <p:nvPicPr>
          <p:cNvPr id="38" name="Picture 37">
            <a:extLst>
              <a:ext uri="{FF2B5EF4-FFF2-40B4-BE49-F238E27FC236}">
                <a16:creationId xmlns:a16="http://schemas.microsoft.com/office/drawing/2014/main" id="{B3DBEBE7-F429-234F-96A6-F2D9103A017E}"/>
              </a:ext>
            </a:extLst>
          </p:cNvPr>
          <p:cNvPicPr>
            <a:picLocks noChangeAspect="1"/>
          </p:cNvPicPr>
          <p:nvPr/>
        </p:nvPicPr>
        <p:blipFill>
          <a:blip r:embed="rId4"/>
          <a:stretch>
            <a:fillRect/>
          </a:stretch>
        </p:blipFill>
        <p:spPr>
          <a:xfrm>
            <a:off x="6128100" y="3759726"/>
            <a:ext cx="4678476" cy="2588062"/>
          </a:xfrm>
          <a:prstGeom prst="rect">
            <a:avLst/>
          </a:prstGeom>
        </p:spPr>
      </p:pic>
      <p:pic>
        <p:nvPicPr>
          <p:cNvPr id="39" name="Picture 38">
            <a:extLst>
              <a:ext uri="{FF2B5EF4-FFF2-40B4-BE49-F238E27FC236}">
                <a16:creationId xmlns:a16="http://schemas.microsoft.com/office/drawing/2014/main" id="{B49DD1DE-1337-4D4F-9F38-DA76E02CF769}"/>
              </a:ext>
            </a:extLst>
          </p:cNvPr>
          <p:cNvPicPr>
            <a:picLocks noChangeAspect="1"/>
          </p:cNvPicPr>
          <p:nvPr/>
        </p:nvPicPr>
        <p:blipFill>
          <a:blip r:embed="rId4"/>
          <a:stretch>
            <a:fillRect/>
          </a:stretch>
        </p:blipFill>
        <p:spPr>
          <a:xfrm>
            <a:off x="4288529" y="1504046"/>
            <a:ext cx="4166507" cy="2325527"/>
          </a:xfrm>
          <a:prstGeom prst="rect">
            <a:avLst/>
          </a:prstGeom>
        </p:spPr>
      </p:pic>
      <p:pic>
        <p:nvPicPr>
          <p:cNvPr id="40" name="Picture 39">
            <a:extLst>
              <a:ext uri="{FF2B5EF4-FFF2-40B4-BE49-F238E27FC236}">
                <a16:creationId xmlns:a16="http://schemas.microsoft.com/office/drawing/2014/main" id="{933C3327-C8E6-EA4F-830F-84FC2D7005FF}"/>
              </a:ext>
            </a:extLst>
          </p:cNvPr>
          <p:cNvPicPr>
            <a:picLocks noChangeAspect="1"/>
          </p:cNvPicPr>
          <p:nvPr/>
        </p:nvPicPr>
        <p:blipFill>
          <a:blip r:embed="rId4"/>
          <a:stretch>
            <a:fillRect/>
          </a:stretch>
        </p:blipFill>
        <p:spPr>
          <a:xfrm>
            <a:off x="1562867" y="3830998"/>
            <a:ext cx="4678476" cy="2325527"/>
          </a:xfrm>
          <a:prstGeom prst="rect">
            <a:avLst/>
          </a:prstGeom>
        </p:spPr>
      </p:pic>
      <p:pic>
        <p:nvPicPr>
          <p:cNvPr id="41" name="Picture 40">
            <a:extLst>
              <a:ext uri="{FF2B5EF4-FFF2-40B4-BE49-F238E27FC236}">
                <a16:creationId xmlns:a16="http://schemas.microsoft.com/office/drawing/2014/main" id="{1C8823A4-6397-5B43-B53E-A82DA97A5C8E}"/>
              </a:ext>
            </a:extLst>
          </p:cNvPr>
          <p:cNvPicPr>
            <a:picLocks noChangeAspect="1"/>
          </p:cNvPicPr>
          <p:nvPr/>
        </p:nvPicPr>
        <p:blipFill>
          <a:blip r:embed="rId4"/>
          <a:stretch>
            <a:fillRect/>
          </a:stretch>
        </p:blipFill>
        <p:spPr>
          <a:xfrm>
            <a:off x="8167985" y="1491440"/>
            <a:ext cx="4402753" cy="2588062"/>
          </a:xfrm>
          <a:prstGeom prst="rect">
            <a:avLst/>
          </a:prstGeom>
        </p:spPr>
      </p:pic>
      <p:pic>
        <p:nvPicPr>
          <p:cNvPr id="36" name="Picture 35">
            <a:extLst>
              <a:ext uri="{FF2B5EF4-FFF2-40B4-BE49-F238E27FC236}">
                <a16:creationId xmlns:a16="http://schemas.microsoft.com/office/drawing/2014/main" id="{975D9EC0-62DF-4F48-80A6-3BA620827742}"/>
              </a:ext>
            </a:extLst>
          </p:cNvPr>
          <p:cNvPicPr>
            <a:picLocks noChangeAspect="1"/>
          </p:cNvPicPr>
          <p:nvPr/>
        </p:nvPicPr>
        <p:blipFill>
          <a:blip r:embed="rId5"/>
          <a:stretch>
            <a:fillRect/>
          </a:stretch>
        </p:blipFill>
        <p:spPr>
          <a:xfrm>
            <a:off x="-44143" y="247830"/>
            <a:ext cx="7891906" cy="989109"/>
          </a:xfrm>
          <a:prstGeom prst="rect">
            <a:avLst/>
          </a:prstGeom>
        </p:spPr>
      </p:pic>
      <p:sp>
        <p:nvSpPr>
          <p:cNvPr id="60" name="Title 1">
            <a:extLst>
              <a:ext uri="{FF2B5EF4-FFF2-40B4-BE49-F238E27FC236}">
                <a16:creationId xmlns:a16="http://schemas.microsoft.com/office/drawing/2014/main" id="{3097EAF5-B5A3-5246-BEF1-FAF4DAC2E524}"/>
              </a:ext>
            </a:extLst>
          </p:cNvPr>
          <p:cNvSpPr txBox="1">
            <a:spLocks/>
          </p:cNvSpPr>
          <p:nvPr/>
        </p:nvSpPr>
        <p:spPr>
          <a:xfrm>
            <a:off x="838200" y="0"/>
            <a:ext cx="10515600" cy="714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endParaRPr lang="en-US">
              <a:solidFill>
                <a:schemeClr val="tx2">
                  <a:lumMod val="85000"/>
                  <a:lumOff val="15000"/>
                </a:schemeClr>
              </a:solidFill>
            </a:endParaRPr>
          </a:p>
          <a:p>
            <a:endParaRPr lang="en-IN" sz="3200">
              <a:solidFill>
                <a:schemeClr val="bg2">
                  <a:lumMod val="50000"/>
                </a:schemeClr>
              </a:solidFill>
            </a:endParaRPr>
          </a:p>
        </p:txBody>
      </p:sp>
      <p:sp>
        <p:nvSpPr>
          <p:cNvPr id="4" name="Title 3">
            <a:extLst>
              <a:ext uri="{FF2B5EF4-FFF2-40B4-BE49-F238E27FC236}">
                <a16:creationId xmlns:a16="http://schemas.microsoft.com/office/drawing/2014/main" id="{02DB4AE2-9470-6F4D-8D89-5231EFCFBDC4}"/>
              </a:ext>
            </a:extLst>
          </p:cNvPr>
          <p:cNvSpPr>
            <a:spLocks noGrp="1"/>
          </p:cNvSpPr>
          <p:nvPr>
            <p:ph type="title"/>
          </p:nvPr>
        </p:nvSpPr>
        <p:spPr>
          <a:xfrm>
            <a:off x="-1097947" y="351886"/>
            <a:ext cx="11214515" cy="721779"/>
          </a:xfrm>
        </p:spPr>
        <p:txBody>
          <a:bodyPr>
            <a:normAutofit fontScale="90000"/>
          </a:bodyPr>
          <a:lstStyle/>
          <a:p>
            <a:pPr marL="1257300" marR="0">
              <a:lnSpc>
                <a:spcPct val="115000"/>
              </a:lnSpc>
              <a:spcBef>
                <a:spcPts val="0"/>
              </a:spcBef>
              <a:spcAft>
                <a:spcPts val="0"/>
              </a:spcAft>
            </a:pPr>
            <a:r>
              <a:rPr lang="en-GB" sz="3900" b="0" cap="small" dirty="0">
                <a:solidFill>
                  <a:schemeClr val="bg1"/>
                </a:solidFill>
                <a:latin typeface="Gill Sans MT" panose="020B0502020104020203" pitchFamily="34" charset="0"/>
              </a:rPr>
              <a:t>Anticipated Program Outcomes</a:t>
            </a:r>
            <a:endParaRPr lang="en-US" sz="3900" b="0" cap="small" dirty="0">
              <a:solidFill>
                <a:schemeClr val="bg1"/>
              </a:solidFill>
              <a:latin typeface="Gill Sans MT" panose="020B0502020104020203" pitchFamily="34" charset="0"/>
            </a:endParaRPr>
          </a:p>
        </p:txBody>
      </p:sp>
      <p:sp>
        <p:nvSpPr>
          <p:cNvPr id="139" name="Rectangle 138">
            <a:extLst>
              <a:ext uri="{FF2B5EF4-FFF2-40B4-BE49-F238E27FC236}">
                <a16:creationId xmlns:a16="http://schemas.microsoft.com/office/drawing/2014/main" id="{678FF508-509B-E943-97AD-DD17C3DB0714}"/>
              </a:ext>
            </a:extLst>
          </p:cNvPr>
          <p:cNvSpPr/>
          <p:nvPr/>
        </p:nvSpPr>
        <p:spPr>
          <a:xfrm>
            <a:off x="866478" y="2205144"/>
            <a:ext cx="2895555" cy="923330"/>
          </a:xfrm>
          <a:prstGeom prst="rect">
            <a:avLst/>
          </a:prstGeom>
        </p:spPr>
        <p:txBody>
          <a:bodyPr wrap="square">
            <a:spAutoFit/>
          </a:bodyPr>
          <a:lstStyle/>
          <a:p>
            <a:r>
              <a:rPr lang="en-US" sz="1800" dirty="0">
                <a:effectLst/>
                <a:latin typeface="Arial" panose="020B0604020202020204" pitchFamily="34" charset="0"/>
                <a:ea typeface="Calibri" panose="020F0502020204030204" pitchFamily="34" charset="0"/>
              </a:rPr>
              <a:t>4,800 </a:t>
            </a:r>
            <a:r>
              <a:rPr lang="en-US" dirty="0">
                <a:latin typeface="Arial" panose="020B0604020202020204" pitchFamily="34" charset="0"/>
                <a:ea typeface="Calibri" panose="020F0502020204030204" pitchFamily="34" charset="0"/>
              </a:rPr>
              <a:t>I</a:t>
            </a:r>
            <a:r>
              <a:rPr lang="en-US" sz="1800" dirty="0">
                <a:effectLst/>
                <a:latin typeface="Arial" panose="020B0604020202020204" pitchFamily="34" charset="0"/>
                <a:ea typeface="Calibri" panose="020F0502020204030204" pitchFamily="34" charset="0"/>
              </a:rPr>
              <a:t>ndividuals </a:t>
            </a:r>
            <a:r>
              <a:rPr lang="en-US" dirty="0">
                <a:latin typeface="Arial" panose="020B0604020202020204" pitchFamily="34" charset="0"/>
                <a:ea typeface="Calibri" panose="020F0502020204030204" pitchFamily="34" charset="0"/>
              </a:rPr>
              <a:t>C</a:t>
            </a:r>
            <a:r>
              <a:rPr lang="en-US" sz="1800" dirty="0">
                <a:effectLst/>
                <a:latin typeface="Arial" panose="020B0604020202020204" pitchFamily="34" charset="0"/>
                <a:ea typeface="Calibri" panose="020F0502020204030204" pitchFamily="34" charset="0"/>
              </a:rPr>
              <a:t>omplete Workforce Programs</a:t>
            </a:r>
            <a:endParaRPr lang="en-US" dirty="0"/>
          </a:p>
        </p:txBody>
      </p:sp>
      <p:sp>
        <p:nvSpPr>
          <p:cNvPr id="143" name="Rectangle 142">
            <a:extLst>
              <a:ext uri="{FF2B5EF4-FFF2-40B4-BE49-F238E27FC236}">
                <a16:creationId xmlns:a16="http://schemas.microsoft.com/office/drawing/2014/main" id="{FB2FC0B4-F3E9-E943-98CB-457C38B25D61}"/>
              </a:ext>
            </a:extLst>
          </p:cNvPr>
          <p:cNvSpPr/>
          <p:nvPr/>
        </p:nvSpPr>
        <p:spPr>
          <a:xfrm>
            <a:off x="4858047" y="2395498"/>
            <a:ext cx="3417662" cy="646331"/>
          </a:xfrm>
          <a:prstGeom prst="rect">
            <a:avLst/>
          </a:prstGeom>
        </p:spPr>
        <p:txBody>
          <a:bodyPr wrap="square">
            <a:spAutoFit/>
          </a:bodyPr>
          <a:lstStyle/>
          <a:p>
            <a:r>
              <a:rPr lang="en-US" dirty="0">
                <a:latin typeface="Arial" panose="020B0604020202020204" pitchFamily="34" charset="0"/>
              </a:rPr>
              <a:t>3,840 Individuals Receive </a:t>
            </a:r>
            <a:endParaRPr lang="ka-GE" dirty="0">
              <a:latin typeface="Arial" panose="020B0604020202020204" pitchFamily="34" charset="0"/>
            </a:endParaRPr>
          </a:p>
          <a:p>
            <a:r>
              <a:rPr lang="en-US" dirty="0">
                <a:latin typeface="Arial" panose="020B0604020202020204" pitchFamily="34" charset="0"/>
              </a:rPr>
              <a:t>New or Better Employment</a:t>
            </a:r>
          </a:p>
        </p:txBody>
      </p:sp>
      <p:sp>
        <p:nvSpPr>
          <p:cNvPr id="145" name="Rectangle 144">
            <a:extLst>
              <a:ext uri="{FF2B5EF4-FFF2-40B4-BE49-F238E27FC236}">
                <a16:creationId xmlns:a16="http://schemas.microsoft.com/office/drawing/2014/main" id="{BFFC4173-DFAD-8A40-8543-0D350DE1B5D1}"/>
              </a:ext>
            </a:extLst>
          </p:cNvPr>
          <p:cNvSpPr/>
          <p:nvPr/>
        </p:nvSpPr>
        <p:spPr>
          <a:xfrm>
            <a:off x="8760496" y="2395498"/>
            <a:ext cx="3389952" cy="923330"/>
          </a:xfrm>
          <a:prstGeom prst="rect">
            <a:avLst/>
          </a:prstGeom>
        </p:spPr>
        <p:txBody>
          <a:bodyPr wrap="square">
            <a:spAutoFit/>
          </a:bodyPr>
          <a:lstStyle/>
          <a:p>
            <a:r>
              <a:rPr lang="en-US" sz="1800" dirty="0">
                <a:effectLst/>
                <a:latin typeface="Arial" panose="020B0604020202020204" pitchFamily="34" charset="0"/>
                <a:ea typeface="Calibri" panose="020F0502020204030204" pitchFamily="34" charset="0"/>
              </a:rPr>
              <a:t>30 Businesses Develop </a:t>
            </a:r>
            <a:endParaRPr lang="ka-GE" sz="1800" dirty="0">
              <a:effectLst/>
              <a:latin typeface="Arial" panose="020B0604020202020204" pitchFamily="34" charset="0"/>
              <a:ea typeface="Calibri" panose="020F0502020204030204" pitchFamily="34" charset="0"/>
            </a:endParaRPr>
          </a:p>
          <a:p>
            <a:r>
              <a:rPr lang="en-US" dirty="0">
                <a:latin typeface="Arial" panose="020B0604020202020204" pitchFamily="34" charset="0"/>
                <a:ea typeface="Calibri" panose="020F0502020204030204" pitchFamily="34" charset="0"/>
              </a:rPr>
              <a:t>L</a:t>
            </a:r>
            <a:r>
              <a:rPr lang="en-US" sz="1800" dirty="0">
                <a:effectLst/>
                <a:latin typeface="Arial" panose="020B0604020202020204" pitchFamily="34" charset="0"/>
                <a:ea typeface="Calibri" panose="020F0502020204030204" pitchFamily="34" charset="0"/>
              </a:rPr>
              <a:t>ong-term </a:t>
            </a:r>
            <a:r>
              <a:rPr lang="en-US" dirty="0">
                <a:latin typeface="Arial" panose="020B0604020202020204" pitchFamily="34" charset="0"/>
                <a:ea typeface="Calibri" panose="020F0502020204030204" pitchFamily="34" charset="0"/>
              </a:rPr>
              <a:t>P</a:t>
            </a:r>
            <a:r>
              <a:rPr lang="en-US" sz="1800" dirty="0">
                <a:effectLst/>
                <a:latin typeface="Arial" panose="020B0604020202020204" pitchFamily="34" charset="0"/>
                <a:ea typeface="Calibri" panose="020F0502020204030204" pitchFamily="34" charset="0"/>
              </a:rPr>
              <a:t>artnerships with Training Providers</a:t>
            </a:r>
            <a:endParaRPr lang="en-US" dirty="0"/>
          </a:p>
        </p:txBody>
      </p:sp>
      <p:sp>
        <p:nvSpPr>
          <p:cNvPr id="146" name="Rectangle 145">
            <a:extLst>
              <a:ext uri="{FF2B5EF4-FFF2-40B4-BE49-F238E27FC236}">
                <a16:creationId xmlns:a16="http://schemas.microsoft.com/office/drawing/2014/main" id="{A4BC2F04-2044-B24D-A449-DC357E64E49A}"/>
              </a:ext>
            </a:extLst>
          </p:cNvPr>
          <p:cNvSpPr/>
          <p:nvPr/>
        </p:nvSpPr>
        <p:spPr>
          <a:xfrm>
            <a:off x="6690410" y="4155686"/>
            <a:ext cx="2955150" cy="584775"/>
          </a:xfrm>
          <a:prstGeom prst="rect">
            <a:avLst/>
          </a:prstGeom>
          <a:noFill/>
        </p:spPr>
        <p:txBody>
          <a:bodyPr wrap="square">
            <a:spAutoFit/>
          </a:bodyPr>
          <a:lstStyle/>
          <a:p>
            <a:r>
              <a:rPr lang="en-US" sz="3200" b="1" dirty="0">
                <a:solidFill>
                  <a:srgbClr val="C00000"/>
                </a:solidFill>
                <a:latin typeface="Arial" panose="020B0604020202020204" pitchFamily="34" charset="0"/>
                <a:cs typeface="Arial" panose="020B0604020202020204" pitchFamily="34" charset="0"/>
              </a:rPr>
              <a:t>T</a:t>
            </a:r>
            <a:r>
              <a:rPr lang="en-US" b="1" dirty="0">
                <a:solidFill>
                  <a:srgbClr val="C00000"/>
                </a:solidFill>
                <a:latin typeface="Arial" panose="020B0604020202020204" pitchFamily="34" charset="0"/>
                <a:cs typeface="Arial" panose="020B0604020202020204" pitchFamily="34" charset="0"/>
              </a:rPr>
              <a:t>arget 4:</a:t>
            </a:r>
            <a:endParaRPr lang="en-US" dirty="0">
              <a:solidFill>
                <a:srgbClr val="C00000"/>
              </a:solidFill>
              <a:latin typeface="Arial" panose="020B060402020202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1BF0E4E3-9FDD-7044-BEE5-B4D64A741E9A}"/>
              </a:ext>
            </a:extLst>
          </p:cNvPr>
          <p:cNvSpPr/>
          <p:nvPr/>
        </p:nvSpPr>
        <p:spPr>
          <a:xfrm>
            <a:off x="6763752" y="4701883"/>
            <a:ext cx="3153972" cy="923330"/>
          </a:xfrm>
          <a:prstGeom prst="rect">
            <a:avLst/>
          </a:prstGeom>
        </p:spPr>
        <p:txBody>
          <a:bodyPr wrap="square">
            <a:spAutoFit/>
          </a:bodyPr>
          <a:lstStyle/>
          <a:p>
            <a:r>
              <a:rPr lang="en-US" dirty="0">
                <a:latin typeface="Arial" panose="020B0604020202020204" pitchFamily="34" charset="0"/>
                <a:ea typeface="Calibri" panose="020F0502020204030204" pitchFamily="34" charset="0"/>
              </a:rPr>
              <a:t>M</a:t>
            </a:r>
            <a:r>
              <a:rPr lang="en-US" sz="1800" dirty="0">
                <a:effectLst/>
                <a:latin typeface="Arial" panose="020B0604020202020204" pitchFamily="34" charset="0"/>
                <a:ea typeface="Calibri" panose="020F0502020204030204" pitchFamily="34" charset="0"/>
              </a:rPr>
              <a:t>obilize $6.99 million Cost-share from both </a:t>
            </a:r>
            <a:r>
              <a:rPr lang="en-US" dirty="0">
                <a:latin typeface="Arial" panose="020B0604020202020204" pitchFamily="34" charset="0"/>
                <a:ea typeface="Calibri" panose="020F0502020204030204" pitchFamily="34" charset="0"/>
              </a:rPr>
              <a:t>P</a:t>
            </a:r>
            <a:r>
              <a:rPr lang="en-US" sz="1800" dirty="0">
                <a:effectLst/>
                <a:latin typeface="Arial" panose="020B0604020202020204" pitchFamily="34" charset="0"/>
                <a:ea typeface="Calibri" panose="020F0502020204030204" pitchFamily="34" charset="0"/>
              </a:rPr>
              <a:t>rivate and Public Sectors</a:t>
            </a:r>
            <a:endParaRPr lang="en-US" sz="1600" dirty="0"/>
          </a:p>
        </p:txBody>
      </p:sp>
      <p:sp>
        <p:nvSpPr>
          <p:cNvPr id="148" name="Rectangle 147">
            <a:extLst>
              <a:ext uri="{FF2B5EF4-FFF2-40B4-BE49-F238E27FC236}">
                <a16:creationId xmlns:a16="http://schemas.microsoft.com/office/drawing/2014/main" id="{FD92DDC2-9713-BC4F-B2A3-DBC0BC708CD0}"/>
              </a:ext>
            </a:extLst>
          </p:cNvPr>
          <p:cNvSpPr/>
          <p:nvPr/>
        </p:nvSpPr>
        <p:spPr>
          <a:xfrm>
            <a:off x="2146192" y="4079502"/>
            <a:ext cx="3367925" cy="1415772"/>
          </a:xfrm>
          <a:prstGeom prst="rect">
            <a:avLst/>
          </a:prstGeom>
        </p:spPr>
        <p:txBody>
          <a:bodyPr wrap="square">
            <a:spAutoFit/>
          </a:bodyPr>
          <a:lstStyle/>
          <a:p>
            <a:r>
              <a:rPr lang="en-US" sz="3200" b="1" dirty="0">
                <a:solidFill>
                  <a:srgbClr val="C00000"/>
                </a:solidFill>
                <a:latin typeface="Arial" panose="020B0604020202020204" pitchFamily="34" charset="0"/>
                <a:cs typeface="Arial" panose="020B0604020202020204" pitchFamily="34" charset="0"/>
              </a:rPr>
              <a:t>T</a:t>
            </a:r>
            <a:r>
              <a:rPr lang="en-US" b="1" dirty="0">
                <a:solidFill>
                  <a:srgbClr val="C00000"/>
                </a:solidFill>
                <a:latin typeface="Arial" panose="020B0604020202020204" pitchFamily="34" charset="0"/>
                <a:cs typeface="Arial" panose="020B0604020202020204" pitchFamily="34" charset="0"/>
              </a:rPr>
              <a:t>arget 5</a:t>
            </a:r>
            <a:endParaRPr lang="en-US" b="1" dirty="0">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Calibri" panose="020F0502020204030204" pitchFamily="34" charset="0"/>
              </a:rPr>
              <a:t>35% of Trainees are from Rural Areas and Ethnic Minorities; </a:t>
            </a:r>
          </a:p>
          <a:p>
            <a:r>
              <a:rPr lang="en-US" sz="1800" dirty="0">
                <a:effectLst/>
                <a:latin typeface="Arial" panose="020B0604020202020204" pitchFamily="34" charset="0"/>
                <a:ea typeface="Calibri" panose="020F0502020204030204" pitchFamily="34" charset="0"/>
              </a:rPr>
              <a:t>at least 45% are Women</a:t>
            </a:r>
            <a:endParaRPr lang="en-US" sz="1600" dirty="0">
              <a:latin typeface="Arial" panose="020B0604020202020204" pitchFamily="34" charset="0"/>
              <a:cs typeface="Arial" panose="020B0604020202020204" pitchFamily="34" charset="0"/>
            </a:endParaRPr>
          </a:p>
        </p:txBody>
      </p:sp>
      <p:sp>
        <p:nvSpPr>
          <p:cNvPr id="138" name="Rectangle 137">
            <a:extLst>
              <a:ext uri="{FF2B5EF4-FFF2-40B4-BE49-F238E27FC236}">
                <a16:creationId xmlns:a16="http://schemas.microsoft.com/office/drawing/2014/main" id="{5DAF2DF6-5164-E844-B790-D60CAB51EEE3}"/>
              </a:ext>
            </a:extLst>
          </p:cNvPr>
          <p:cNvSpPr/>
          <p:nvPr/>
        </p:nvSpPr>
        <p:spPr>
          <a:xfrm>
            <a:off x="836680" y="1704829"/>
            <a:ext cx="2955150" cy="584775"/>
          </a:xfrm>
          <a:prstGeom prst="rect">
            <a:avLst/>
          </a:prstGeom>
          <a:noFill/>
        </p:spPr>
        <p:txBody>
          <a:bodyPr wrap="square">
            <a:spAutoFit/>
          </a:bodyPr>
          <a:lstStyle/>
          <a:p>
            <a:r>
              <a:rPr lang="en-US" sz="3200" b="1" dirty="0">
                <a:solidFill>
                  <a:srgbClr val="C00000"/>
                </a:solidFill>
                <a:latin typeface="Arial" panose="020B0604020202020204" pitchFamily="34" charset="0"/>
                <a:cs typeface="Arial" panose="020B0604020202020204" pitchFamily="34" charset="0"/>
              </a:rPr>
              <a:t>T</a:t>
            </a:r>
            <a:r>
              <a:rPr lang="en-US" b="1" dirty="0">
                <a:solidFill>
                  <a:srgbClr val="C00000"/>
                </a:solidFill>
                <a:latin typeface="Arial" panose="020B0604020202020204" pitchFamily="34" charset="0"/>
                <a:cs typeface="Arial" panose="020B0604020202020204" pitchFamily="34" charset="0"/>
              </a:rPr>
              <a:t>arget 1:</a:t>
            </a:r>
          </a:p>
        </p:txBody>
      </p:sp>
      <p:sp>
        <p:nvSpPr>
          <p:cNvPr id="142" name="Rectangle 141">
            <a:extLst>
              <a:ext uri="{FF2B5EF4-FFF2-40B4-BE49-F238E27FC236}">
                <a16:creationId xmlns:a16="http://schemas.microsoft.com/office/drawing/2014/main" id="{CBA9DC42-EC4F-814F-B19B-D7DDBA538249}"/>
              </a:ext>
            </a:extLst>
          </p:cNvPr>
          <p:cNvSpPr/>
          <p:nvPr/>
        </p:nvSpPr>
        <p:spPr>
          <a:xfrm>
            <a:off x="4852087" y="1791562"/>
            <a:ext cx="2955150" cy="584775"/>
          </a:xfrm>
          <a:prstGeom prst="rect">
            <a:avLst/>
          </a:prstGeom>
          <a:noFill/>
        </p:spPr>
        <p:txBody>
          <a:bodyPr wrap="square">
            <a:spAutoFit/>
          </a:bodyPr>
          <a:lstStyle/>
          <a:p>
            <a:r>
              <a:rPr lang="en-US" sz="3200" b="1" dirty="0">
                <a:solidFill>
                  <a:srgbClr val="C00000"/>
                </a:solidFill>
                <a:latin typeface="Arial" panose="020B0604020202020204" pitchFamily="34" charset="0"/>
                <a:cs typeface="Arial" panose="020B0604020202020204" pitchFamily="34" charset="0"/>
              </a:rPr>
              <a:t>T</a:t>
            </a:r>
            <a:r>
              <a:rPr lang="en-US" b="1" dirty="0">
                <a:solidFill>
                  <a:srgbClr val="C00000"/>
                </a:solidFill>
                <a:latin typeface="Arial" panose="020B0604020202020204" pitchFamily="34" charset="0"/>
                <a:cs typeface="Arial" panose="020B0604020202020204" pitchFamily="34" charset="0"/>
              </a:rPr>
              <a:t>arget 2:</a:t>
            </a:r>
            <a:endParaRPr lang="en-US" dirty="0">
              <a:solidFill>
                <a:srgbClr val="C00000"/>
              </a:solidFill>
              <a:latin typeface="Arial" panose="020B0604020202020204" pitchFamily="34" charset="0"/>
              <a:cs typeface="Arial" panose="020B0604020202020204" pitchFamily="34" charset="0"/>
            </a:endParaRPr>
          </a:p>
        </p:txBody>
      </p:sp>
      <p:sp>
        <p:nvSpPr>
          <p:cNvPr id="144" name="Rectangle 143">
            <a:extLst>
              <a:ext uri="{FF2B5EF4-FFF2-40B4-BE49-F238E27FC236}">
                <a16:creationId xmlns:a16="http://schemas.microsoft.com/office/drawing/2014/main" id="{AF5FB36D-D9D5-D645-94AB-6574934CACEC}"/>
              </a:ext>
            </a:extLst>
          </p:cNvPr>
          <p:cNvSpPr/>
          <p:nvPr/>
        </p:nvSpPr>
        <p:spPr>
          <a:xfrm>
            <a:off x="8711649" y="1853032"/>
            <a:ext cx="3207889" cy="584775"/>
          </a:xfrm>
          <a:prstGeom prst="rect">
            <a:avLst/>
          </a:prstGeom>
          <a:noFill/>
        </p:spPr>
        <p:txBody>
          <a:bodyPr wrap="square">
            <a:spAutoFit/>
          </a:bodyPr>
          <a:lstStyle/>
          <a:p>
            <a:r>
              <a:rPr lang="en-US" sz="3200" b="1" dirty="0">
                <a:solidFill>
                  <a:srgbClr val="C00000"/>
                </a:solidFill>
                <a:latin typeface="Arial" panose="020B0604020202020204" pitchFamily="34" charset="0"/>
                <a:cs typeface="Arial" panose="020B0604020202020204" pitchFamily="34" charset="0"/>
              </a:rPr>
              <a:t>T</a:t>
            </a:r>
            <a:r>
              <a:rPr lang="en-US" b="1" dirty="0">
                <a:solidFill>
                  <a:srgbClr val="C00000"/>
                </a:solidFill>
                <a:latin typeface="Arial" panose="020B0604020202020204" pitchFamily="34" charset="0"/>
                <a:cs typeface="Arial" panose="020B0604020202020204" pitchFamily="34" charset="0"/>
              </a:rPr>
              <a:t>arget 3: </a:t>
            </a:r>
          </a:p>
        </p:txBody>
      </p:sp>
      <p:pic>
        <p:nvPicPr>
          <p:cNvPr id="42" name="Picture 1">
            <a:extLst>
              <a:ext uri="{FF2B5EF4-FFF2-40B4-BE49-F238E27FC236}">
                <a16:creationId xmlns:a16="http://schemas.microsoft.com/office/drawing/2014/main" id="{055E3EBF-8A10-2B42-A3B3-B65BC18167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4299" y="5896803"/>
            <a:ext cx="2334341" cy="69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0724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520E86-F403-E74B-A66C-76348C021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pic>
        <p:nvPicPr>
          <p:cNvPr id="30" name="Picture 29">
            <a:extLst>
              <a:ext uri="{FF2B5EF4-FFF2-40B4-BE49-F238E27FC236}">
                <a16:creationId xmlns:a16="http://schemas.microsoft.com/office/drawing/2014/main" id="{0425844C-2817-6F4B-BCCA-122120041C73}"/>
              </a:ext>
            </a:extLst>
          </p:cNvPr>
          <p:cNvPicPr>
            <a:picLocks noChangeAspect="1"/>
          </p:cNvPicPr>
          <p:nvPr/>
        </p:nvPicPr>
        <p:blipFill>
          <a:blip r:embed="rId4"/>
          <a:stretch>
            <a:fillRect/>
          </a:stretch>
        </p:blipFill>
        <p:spPr>
          <a:xfrm>
            <a:off x="-44143" y="319468"/>
            <a:ext cx="6199317" cy="847264"/>
          </a:xfrm>
          <a:prstGeom prst="rect">
            <a:avLst/>
          </a:prstGeom>
        </p:spPr>
      </p:pic>
      <p:sp>
        <p:nvSpPr>
          <p:cNvPr id="2" name="Title 1"/>
          <p:cNvSpPr>
            <a:spLocks noGrp="1"/>
          </p:cNvSpPr>
          <p:nvPr>
            <p:ph type="title"/>
          </p:nvPr>
        </p:nvSpPr>
        <p:spPr>
          <a:xfrm>
            <a:off x="148875" y="322468"/>
            <a:ext cx="11214515" cy="721779"/>
          </a:xfrm>
        </p:spPr>
        <p:txBody>
          <a:bodyPr>
            <a:normAutofit/>
          </a:bodyPr>
          <a:lstStyle/>
          <a:p>
            <a:r>
              <a:rPr lang="en-US" sz="3900" b="0" cap="small" dirty="0">
                <a:solidFill>
                  <a:schemeClr val="bg1"/>
                </a:solidFill>
                <a:latin typeface="Gill Sans MT" panose="020B0502020104020203" pitchFamily="34" charset="0"/>
              </a:rPr>
              <a:t>Program Implementers</a:t>
            </a:r>
          </a:p>
        </p:txBody>
      </p:sp>
      <p:sp>
        <p:nvSpPr>
          <p:cNvPr id="3" name="Slide Number Placeholder 2"/>
          <p:cNvSpPr>
            <a:spLocks noGrp="1"/>
          </p:cNvSpPr>
          <p:nvPr>
            <p:ph type="sldNum" sz="quarter" idx="12"/>
          </p:nvPr>
        </p:nvSpPr>
        <p:spPr/>
        <p:txBody>
          <a:bodyPr/>
          <a:lstStyle/>
          <a:p>
            <a:fld id="{A63B5EE8-83E0-4B3D-9476-D90607021EEC}" type="slidenum">
              <a:rPr lang="en-US" smtClean="0"/>
              <a:pPr/>
              <a:t>16</a:t>
            </a:fld>
            <a:endParaRPr lang="en-US"/>
          </a:p>
        </p:txBody>
      </p:sp>
      <p:sp>
        <p:nvSpPr>
          <p:cNvPr id="40" name="Rectangle 39">
            <a:extLst>
              <a:ext uri="{FF2B5EF4-FFF2-40B4-BE49-F238E27FC236}">
                <a16:creationId xmlns:a16="http://schemas.microsoft.com/office/drawing/2014/main" id="{472C5288-2D05-4F99-9813-DF4FC9E5CC36}"/>
              </a:ext>
            </a:extLst>
          </p:cNvPr>
          <p:cNvSpPr/>
          <p:nvPr/>
        </p:nvSpPr>
        <p:spPr>
          <a:xfrm>
            <a:off x="3696676" y="3064529"/>
            <a:ext cx="2680425" cy="400110"/>
          </a:xfrm>
          <a:prstGeom prst="rect">
            <a:avLst/>
          </a:prstGeom>
        </p:spPr>
        <p:txBody>
          <a:bodyPr vert="horz" wrap="square" lIns="91440" tIns="45720" rIns="91440" bIns="45720" anchor="t">
            <a:spAutoFit/>
          </a:bodyPr>
          <a:lstStyle/>
          <a:p>
            <a:pPr>
              <a:defRPr/>
            </a:pPr>
            <a:endParaRPr kumimoji="0" lang="en-US" sz="20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4773CBAE-BA5B-4DD7-AEF7-D894CB12E468}"/>
              </a:ext>
            </a:extLst>
          </p:cNvPr>
          <p:cNvSpPr txBox="1"/>
          <p:nvPr/>
        </p:nvSpPr>
        <p:spPr>
          <a:xfrm>
            <a:off x="8027915" y="2615073"/>
            <a:ext cx="3175695" cy="3416320"/>
          </a:xfrm>
          <a:prstGeom prst="rect">
            <a:avLst/>
          </a:prstGeom>
          <a:noFill/>
        </p:spPr>
        <p:txBody>
          <a:bodyPr wrap="square">
            <a:spAutoFit/>
          </a:bodyPr>
          <a:lstStyle/>
          <a:p>
            <a:pPr algn="r" rtl="0" fontAlgn="base"/>
            <a:r>
              <a:rPr lang="en-US" b="0" u="none" strike="noStrike" dirty="0">
                <a:solidFill>
                  <a:schemeClr val="tx2">
                    <a:lumMod val="75000"/>
                  </a:schemeClr>
                </a:solidFill>
                <a:effectLst/>
                <a:latin typeface="Lato Black" panose="020F0A02020204030203"/>
              </a:rPr>
              <a:t>We apply private sector solutions around the world to improve standards of living, create and preserve jobs, and help enterprises grow. We strive to leave behind sustainable businesses, robust institutions, knowledgeable and skilled people, and thriving communities.</a:t>
            </a:r>
            <a:r>
              <a:rPr lang="en-US" b="0" u="none" strike="noStrike" dirty="0">
                <a:solidFill>
                  <a:schemeClr val="accent6">
                    <a:lumMod val="60000"/>
                    <a:lumOff val="40000"/>
                  </a:schemeClr>
                </a:solidFill>
                <a:effectLst/>
                <a:latin typeface="Lato Black" panose="020F0A02020204030203"/>
              </a:rPr>
              <a:t>​</a:t>
            </a:r>
            <a:r>
              <a:rPr lang="en-US" b="0" dirty="0">
                <a:solidFill>
                  <a:schemeClr val="accent6">
                    <a:lumMod val="60000"/>
                    <a:lumOff val="40000"/>
                  </a:schemeClr>
                </a:solidFill>
                <a:effectLst/>
                <a:latin typeface="Lato Black" panose="020F0A02020204030203"/>
              </a:rPr>
              <a:t>​</a:t>
            </a:r>
          </a:p>
          <a:p>
            <a:pPr algn="r" rtl="0" fontAlgn="base"/>
            <a:r>
              <a:rPr lang="en-US" b="0" i="0" dirty="0">
                <a:solidFill>
                  <a:srgbClr val="000000"/>
                </a:solidFill>
                <a:effectLst/>
                <a:latin typeface="Verdana" panose="020B0604030504040204" pitchFamily="34" charset="0"/>
              </a:rPr>
              <a:t>​</a:t>
            </a:r>
            <a:endParaRPr lang="en-US" b="0" i="0" dirty="0">
              <a:solidFill>
                <a:srgbClr val="000000"/>
              </a:solidFill>
              <a:effectLst/>
              <a:latin typeface="Segoe UI" panose="020B0502040204020203" pitchFamily="34" charset="0"/>
            </a:endParaRPr>
          </a:p>
        </p:txBody>
      </p:sp>
      <p:pic>
        <p:nvPicPr>
          <p:cNvPr id="1026" name="Picture 2" descr="IESC">
            <a:extLst>
              <a:ext uri="{FF2B5EF4-FFF2-40B4-BE49-F238E27FC236}">
                <a16:creationId xmlns:a16="http://schemas.microsoft.com/office/drawing/2014/main" id="{A2651B5C-1C3F-47CD-B968-D67A298F3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7834" y="1276362"/>
            <a:ext cx="2015776" cy="92488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CC9B3353-0071-4268-B74F-3DCB6BF51795}"/>
              </a:ext>
            </a:extLst>
          </p:cNvPr>
          <p:cNvSpPr/>
          <p:nvPr/>
        </p:nvSpPr>
        <p:spPr>
          <a:xfrm>
            <a:off x="4038877" y="1538722"/>
            <a:ext cx="3636600" cy="2185214"/>
          </a:xfrm>
          <a:prstGeom prst="rect">
            <a:avLst/>
          </a:prstGeom>
        </p:spPr>
        <p:txBody>
          <a:bodyPr vert="horz"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Prime Implementer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a-GE"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International Executive Service Corps </a:t>
            </a:r>
          </a:p>
        </p:txBody>
      </p:sp>
      <p:pic>
        <p:nvPicPr>
          <p:cNvPr id="1028" name="Picture 4">
            <a:extLst>
              <a:ext uri="{FF2B5EF4-FFF2-40B4-BE49-F238E27FC236}">
                <a16:creationId xmlns:a16="http://schemas.microsoft.com/office/drawing/2014/main" id="{A4E1E23A-D859-4308-9DE4-07D9B46CFD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5204" y="4945305"/>
            <a:ext cx="571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C8B1FF0-5E47-491A-9C39-53974A8E8C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6999" y="4952855"/>
            <a:ext cx="571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5F108AA-FAC1-4370-9A72-C44A13E496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4758" y="4958058"/>
            <a:ext cx="571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09F5A6D-5027-4D0B-97BC-B08EB132CD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9734" y="4958058"/>
            <a:ext cx="571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TC - Center for Training and Consultancy ">
            <a:extLst>
              <a:ext uri="{FF2B5EF4-FFF2-40B4-BE49-F238E27FC236}">
                <a16:creationId xmlns:a16="http://schemas.microsoft.com/office/drawing/2014/main" id="{D9A285D1-B0C0-4BEB-BCC2-C2E8CADB49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151" y="3110713"/>
            <a:ext cx="1365110" cy="1088577"/>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ECCAF141-E65A-4B86-AE0E-988927E12B59}"/>
              </a:ext>
            </a:extLst>
          </p:cNvPr>
          <p:cNvSpPr/>
          <p:nvPr/>
        </p:nvSpPr>
        <p:spPr>
          <a:xfrm>
            <a:off x="4781831" y="3921377"/>
            <a:ext cx="2420677" cy="707886"/>
          </a:xfrm>
          <a:prstGeom prst="rect">
            <a:avLst/>
          </a:prstGeom>
        </p:spPr>
        <p:txBody>
          <a:bodyPr vert="horz" wrap="square" lIns="91440" tIns="45720" rIns="91440" bIns="45720" anchor="t">
            <a:spAutoFit/>
          </a:bodyPr>
          <a:lstStyle/>
          <a:p>
            <a:pPr marL="0" marR="0" lvl="0" indent="0" algn="r" defTabSz="914400">
              <a:lnSpc>
                <a:spcPct val="100000"/>
              </a:lnSpc>
              <a:spcBef>
                <a:spcPts val="0"/>
              </a:spcBef>
              <a:spcAft>
                <a:spcPts val="0"/>
              </a:spcAft>
              <a:buNone/>
              <a:tabLst/>
              <a:defRPr/>
            </a:pPr>
            <a:endParaRPr lang="en-US" sz="2000">
              <a:solidFill>
                <a:srgbClr val="FFFFFF"/>
              </a:solidFill>
              <a:latin typeface="Arial"/>
              <a:cs typeface="Arial"/>
            </a:endParaRPr>
          </a:p>
          <a:p>
            <a:pPr marL="0" marR="0" lvl="0" indent="0" defTabSz="914400">
              <a:lnSpc>
                <a:spcPct val="100000"/>
              </a:lnSpc>
              <a:spcBef>
                <a:spcPts val="0"/>
              </a:spcBef>
              <a:spcAft>
                <a:spcPts val="0"/>
              </a:spcAft>
              <a:buNone/>
              <a:tabLst/>
              <a:defRPr/>
            </a:pPr>
            <a:r>
              <a:rPr lang="en-US" sz="2000">
                <a:solidFill>
                  <a:schemeClr val="accent1">
                    <a:lumMod val="50000"/>
                  </a:schemeClr>
                </a:solidFill>
                <a:latin typeface="Arial" panose="020B0604020202020204" pitchFamily="34" charset="0"/>
                <a:cs typeface="Arial" panose="020B0604020202020204" pitchFamily="34" charset="0"/>
              </a:rPr>
              <a:t>www.iesc.org</a:t>
            </a:r>
            <a:endParaRPr lang="en-US" sz="2000">
              <a:solidFill>
                <a:schemeClr val="accent1">
                  <a:lumMod val="50000"/>
                </a:schemeClr>
              </a:solidFill>
              <a:ea typeface="+mn-ea"/>
            </a:endParaRPr>
          </a:p>
        </p:txBody>
      </p:sp>
      <p:sp>
        <p:nvSpPr>
          <p:cNvPr id="70" name="TextBox 13">
            <a:extLst>
              <a:ext uri="{FF2B5EF4-FFF2-40B4-BE49-F238E27FC236}">
                <a16:creationId xmlns:a16="http://schemas.microsoft.com/office/drawing/2014/main" id="{151A871D-6BDF-4699-9DD4-DF21F86C7B97}"/>
              </a:ext>
            </a:extLst>
          </p:cNvPr>
          <p:cNvSpPr txBox="1"/>
          <p:nvPr/>
        </p:nvSpPr>
        <p:spPr>
          <a:xfrm>
            <a:off x="3766357" y="3938791"/>
            <a:ext cx="3724447" cy="181140"/>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ts val="1400"/>
              </a:lnSpc>
              <a:spcAft>
                <a:spcPts val="1200"/>
              </a:spcAft>
            </a:pPr>
            <a:r>
              <a:rPr lang="en-US" sz="1600" cap="all" spc="20">
                <a:solidFill>
                  <a:schemeClr val="bg1">
                    <a:lumMod val="50000"/>
                  </a:schemeClr>
                </a:solidFill>
                <a:effectLst>
                  <a:outerShdw blurRad="38100" dist="38100" dir="2700000" algn="tl">
                    <a:srgbClr val="000000">
                      <a:alpha val="43137"/>
                    </a:srgbClr>
                  </a:outerShdw>
                </a:effectLst>
                <a:latin typeface="Lato" panose="020F0502020204030203" pitchFamily="34" charset="0"/>
              </a:rPr>
              <a:t>Contact us:</a:t>
            </a:r>
          </a:p>
        </p:txBody>
      </p:sp>
      <p:sp>
        <p:nvSpPr>
          <p:cNvPr id="5" name="TextBox 4">
            <a:extLst>
              <a:ext uri="{FF2B5EF4-FFF2-40B4-BE49-F238E27FC236}">
                <a16:creationId xmlns:a16="http://schemas.microsoft.com/office/drawing/2014/main" id="{C7437AF3-F71C-6948-B7A3-D26E3AFB2D4D}"/>
              </a:ext>
            </a:extLst>
          </p:cNvPr>
          <p:cNvSpPr txBox="1"/>
          <p:nvPr/>
        </p:nvSpPr>
        <p:spPr>
          <a:xfrm>
            <a:off x="432079" y="1563516"/>
            <a:ext cx="3264597" cy="1477328"/>
          </a:xfrm>
          <a:prstGeom prst="rect">
            <a:avLst/>
          </a:prstGeom>
          <a:noFill/>
        </p:spPr>
        <p:txBody>
          <a:bodyPr wrap="square" rtlCol="0">
            <a:spAutoFit/>
          </a:bodyPr>
          <a:lstStyle/>
          <a:p>
            <a:pPr lvl="0">
              <a:defRPr/>
            </a:pPr>
            <a:r>
              <a:rPr lang="en-US" dirty="0">
                <a:solidFill>
                  <a:schemeClr val="tx2"/>
                </a:solidFill>
                <a:latin typeface="Arial" panose="020B0604020202020204" pitchFamily="34" charset="0"/>
                <a:cs typeface="Arial" panose="020B0604020202020204" pitchFamily="34" charset="0"/>
              </a:rPr>
              <a:t>Partner:</a:t>
            </a:r>
            <a:endParaRPr lang="ka-GE" dirty="0">
              <a:solidFill>
                <a:schemeClr val="tx2"/>
              </a:solidFill>
              <a:latin typeface="Arial" panose="020B0604020202020204" pitchFamily="34" charset="0"/>
              <a:cs typeface="Arial" panose="020B0604020202020204" pitchFamily="34" charset="0"/>
            </a:endParaRPr>
          </a:p>
          <a:p>
            <a:pPr lvl="0">
              <a:defRPr/>
            </a:pPr>
            <a:endParaRPr lang="en-US" dirty="0">
              <a:latin typeface="Arial" panose="020B0604020202020204" pitchFamily="34" charset="0"/>
              <a:cs typeface="Arial" panose="020B0604020202020204" pitchFamily="34" charset="0"/>
            </a:endParaRPr>
          </a:p>
          <a:p>
            <a:pPr lvl="0">
              <a:defRPr/>
            </a:pPr>
            <a:r>
              <a:rPr lang="en-US" dirty="0">
                <a:cs typeface="Arial"/>
              </a:rPr>
              <a:t>Centre for Training and Consultancy</a:t>
            </a:r>
            <a:endParaRPr lang="en-US" dirty="0"/>
          </a:p>
          <a:p>
            <a:endParaRPr lang="en-GE" dirty="0"/>
          </a:p>
        </p:txBody>
      </p:sp>
    </p:spTree>
    <p:extLst>
      <p:ext uri="{BB962C8B-B14F-4D97-AF65-F5344CB8AC3E}">
        <p14:creationId xmlns:p14="http://schemas.microsoft.com/office/powerpoint/2010/main" val="4170648555"/>
      </p:ext>
    </p:extLst>
  </p:cSld>
  <p:clrMapOvr>
    <a:masterClrMapping/>
  </p:clrMapOvr>
  <p:transition spd="med">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498B49-F69C-B047-B3C5-D317374B1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sp>
        <p:nvSpPr>
          <p:cNvPr id="3" name="Slide Number Placeholder 2">
            <a:extLst>
              <a:ext uri="{FF2B5EF4-FFF2-40B4-BE49-F238E27FC236}">
                <a16:creationId xmlns:a16="http://schemas.microsoft.com/office/drawing/2014/main" id="{774546E2-C13A-0C4F-B0B3-B52FC85F0232}"/>
              </a:ext>
            </a:extLst>
          </p:cNvPr>
          <p:cNvSpPr>
            <a:spLocks noGrp="1"/>
          </p:cNvSpPr>
          <p:nvPr>
            <p:ph type="sldNum" sz="quarter" idx="12"/>
          </p:nvPr>
        </p:nvSpPr>
        <p:spPr/>
        <p:txBody>
          <a:bodyPr/>
          <a:lstStyle/>
          <a:p>
            <a:fld id="{2E922051-5EEB-4A27-8F45-D4B1AD087E9B}" type="slidenum">
              <a:rPr lang="en-US" smtClean="0"/>
              <a:t>2</a:t>
            </a:fld>
            <a:endParaRPr lang="en-US"/>
          </a:p>
        </p:txBody>
      </p:sp>
      <p:pic>
        <p:nvPicPr>
          <p:cNvPr id="13" name="Picture 12" descr="Logo&#10;&#10;Description automatically generated">
            <a:extLst>
              <a:ext uri="{FF2B5EF4-FFF2-40B4-BE49-F238E27FC236}">
                <a16:creationId xmlns:a16="http://schemas.microsoft.com/office/drawing/2014/main" id="{A103743E-7096-F54A-A2DE-28C9ED84D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8978" y="5394960"/>
            <a:ext cx="3253022" cy="1258919"/>
          </a:xfrm>
          <a:prstGeom prst="rect">
            <a:avLst/>
          </a:prstGeom>
        </p:spPr>
      </p:pic>
      <p:sp>
        <p:nvSpPr>
          <p:cNvPr id="15" name="TextBox 14">
            <a:extLst>
              <a:ext uri="{FF2B5EF4-FFF2-40B4-BE49-F238E27FC236}">
                <a16:creationId xmlns:a16="http://schemas.microsoft.com/office/drawing/2014/main" id="{EDDD7923-B608-F644-B206-238BA8BD2C67}"/>
              </a:ext>
            </a:extLst>
          </p:cNvPr>
          <p:cNvSpPr txBox="1"/>
          <p:nvPr/>
        </p:nvSpPr>
        <p:spPr>
          <a:xfrm>
            <a:off x="7859128" y="659863"/>
            <a:ext cx="3696308" cy="1031051"/>
          </a:xfrm>
          <a:prstGeom prst="rect">
            <a:avLst/>
          </a:prstGeom>
          <a:noFill/>
        </p:spPr>
        <p:txBody>
          <a:bodyPr wrap="square" rtlCol="0">
            <a:spAutoFit/>
          </a:bodyPr>
          <a:lstStyle/>
          <a:p>
            <a:pPr algn="ctr"/>
            <a:r>
              <a:rPr lang="ka-GE" dirty="0">
                <a:solidFill>
                  <a:schemeClr val="accent1">
                    <a:lumMod val="50000"/>
                  </a:schemeClr>
                </a:solidFill>
              </a:rPr>
              <a:t>პროგრამის ბიუჯეტი</a:t>
            </a:r>
          </a:p>
          <a:p>
            <a:pPr algn="ctr"/>
            <a:r>
              <a:rPr lang="en-US" sz="2500" dirty="0">
                <a:solidFill>
                  <a:schemeClr val="accent1">
                    <a:lumMod val="50000"/>
                  </a:schemeClr>
                </a:solidFill>
              </a:rPr>
              <a:t>24</a:t>
            </a:r>
            <a:r>
              <a:rPr lang="ka-GE" dirty="0">
                <a:solidFill>
                  <a:schemeClr val="accent1">
                    <a:lumMod val="50000"/>
                  </a:schemeClr>
                </a:solidFill>
              </a:rPr>
              <a:t> მილიონი აშშ დოლარი</a:t>
            </a:r>
            <a:r>
              <a:rPr lang="en-GE" dirty="0">
                <a:solidFill>
                  <a:schemeClr val="accent1">
                    <a:lumMod val="50000"/>
                  </a:schemeClr>
                </a:solidFill>
              </a:rPr>
              <a:t> </a:t>
            </a:r>
          </a:p>
          <a:p>
            <a:endParaRPr lang="en-GE" dirty="0"/>
          </a:p>
        </p:txBody>
      </p:sp>
      <p:sp>
        <p:nvSpPr>
          <p:cNvPr id="17" name="TextBox 16">
            <a:extLst>
              <a:ext uri="{FF2B5EF4-FFF2-40B4-BE49-F238E27FC236}">
                <a16:creationId xmlns:a16="http://schemas.microsoft.com/office/drawing/2014/main" id="{A9F99296-4060-084A-BC35-F9676ABA996C}"/>
              </a:ext>
            </a:extLst>
          </p:cNvPr>
          <p:cNvSpPr txBox="1"/>
          <p:nvPr/>
        </p:nvSpPr>
        <p:spPr>
          <a:xfrm>
            <a:off x="1307703" y="1586840"/>
            <a:ext cx="4540402" cy="677108"/>
          </a:xfrm>
          <a:prstGeom prst="rect">
            <a:avLst/>
          </a:prstGeom>
          <a:noFill/>
        </p:spPr>
        <p:txBody>
          <a:bodyPr wrap="square" rtlCol="0">
            <a:spAutoFit/>
          </a:bodyPr>
          <a:lstStyle/>
          <a:p>
            <a:r>
              <a:rPr lang="ka-GE" sz="2000" b="1" dirty="0">
                <a:solidFill>
                  <a:schemeClr val="tx2"/>
                </a:solidFill>
                <a:latin typeface="BPG LE Studio 02 Caps" panose="020B0503020202020204" pitchFamily="34" charset="0"/>
              </a:rPr>
              <a:t>მისია</a:t>
            </a:r>
            <a:endParaRPr lang="en-GE" sz="2000" b="1" dirty="0">
              <a:solidFill>
                <a:schemeClr val="tx2"/>
              </a:solidFill>
              <a:latin typeface="BPG LE Studio 02 Caps" panose="020B0503020202020204" pitchFamily="34" charset="0"/>
            </a:endParaRPr>
          </a:p>
          <a:p>
            <a:endParaRPr lang="en-GE" dirty="0"/>
          </a:p>
        </p:txBody>
      </p:sp>
      <p:sp>
        <p:nvSpPr>
          <p:cNvPr id="18" name="TextBox 17">
            <a:extLst>
              <a:ext uri="{FF2B5EF4-FFF2-40B4-BE49-F238E27FC236}">
                <a16:creationId xmlns:a16="http://schemas.microsoft.com/office/drawing/2014/main" id="{582F3A35-D121-234F-A000-C35D6DEF2E13}"/>
              </a:ext>
            </a:extLst>
          </p:cNvPr>
          <p:cNvSpPr txBox="1"/>
          <p:nvPr/>
        </p:nvSpPr>
        <p:spPr>
          <a:xfrm>
            <a:off x="1246570" y="2153279"/>
            <a:ext cx="8460712" cy="3416320"/>
          </a:xfrm>
          <a:prstGeom prst="rect">
            <a:avLst/>
          </a:prstGeom>
          <a:noFill/>
        </p:spPr>
        <p:txBody>
          <a:bodyPr wrap="square" rtlCol="0">
            <a:spAutoFit/>
          </a:bodyPr>
          <a:lstStyle/>
          <a:p>
            <a:r>
              <a:rPr lang="ka-GE" b="1" dirty="0">
                <a:latin typeface="BPG LE Studio 02" panose="020B0503020202020204" pitchFamily="34" charset="0"/>
              </a:rPr>
              <a:t>ადამიანური კაპიტალის განვითარება ეკონომიკის პრიორიტეტული სექტორებისთვის</a:t>
            </a:r>
            <a:endParaRPr lang="en-GE" b="1" dirty="0">
              <a:latin typeface="BPG LE Studio 02" panose="020B0503020202020204" pitchFamily="34" charset="0"/>
            </a:endParaRPr>
          </a:p>
          <a:p>
            <a:r>
              <a:rPr lang="en-GE" b="1" dirty="0">
                <a:latin typeface="BPG LE Studio 02" panose="020B0503020202020204" pitchFamily="34" charset="0"/>
              </a:rPr>
              <a:t> </a:t>
            </a:r>
          </a:p>
          <a:p>
            <a:r>
              <a:rPr lang="ka-GE" b="1" dirty="0">
                <a:latin typeface="BPG LE Studio 02" panose="020B0503020202020204" pitchFamily="34" charset="0"/>
              </a:rPr>
              <a:t>პროდუქტიული, მდგრადი და ინკლუზიური დასაქმების ხელშეწყობა</a:t>
            </a:r>
            <a:endParaRPr lang="en-GE" b="1" dirty="0">
              <a:latin typeface="BPG LE Studio 02" panose="020B0503020202020204" pitchFamily="34" charset="0"/>
            </a:endParaRPr>
          </a:p>
          <a:p>
            <a:r>
              <a:rPr lang="en-GE" b="1" dirty="0">
                <a:latin typeface="BPG LE Studio 02" panose="020B0503020202020204" pitchFamily="34" charset="0"/>
              </a:rPr>
              <a:t>  </a:t>
            </a:r>
          </a:p>
          <a:p>
            <a:r>
              <a:rPr lang="ka-GE" b="1" dirty="0">
                <a:latin typeface="BPG LE Studio 02" panose="020B0503020202020204" pitchFamily="34" charset="0"/>
              </a:rPr>
              <a:t>კომპანიების კონკურენტუნარიანობის ზრდის ხელშეწყობა </a:t>
            </a:r>
            <a:endParaRPr lang="en-GE" b="1" dirty="0">
              <a:latin typeface="BPG LE Studio 02" panose="020B0503020202020204" pitchFamily="34" charset="0"/>
            </a:endParaRPr>
          </a:p>
          <a:p>
            <a:r>
              <a:rPr lang="en-GE" b="1" dirty="0">
                <a:latin typeface="BPG LE Studio 02" panose="020B0503020202020204" pitchFamily="34" charset="0"/>
              </a:rPr>
              <a:t> </a:t>
            </a:r>
          </a:p>
          <a:p>
            <a:r>
              <a:rPr lang="ka-GE" b="1" dirty="0">
                <a:latin typeface="BPG LE Studio 02" panose="020B0503020202020204" pitchFamily="34" charset="0"/>
              </a:rPr>
              <a:t>მდგრადი და ინოვაციური ეკონომიკის განვითარების ხელშეწყობა </a:t>
            </a:r>
            <a:endParaRPr lang="en-GE" b="1" dirty="0">
              <a:latin typeface="BPG LE Studio 02" panose="020B0503020202020204" pitchFamily="34" charset="0"/>
            </a:endParaRPr>
          </a:p>
          <a:p>
            <a:endParaRPr lang="en-GE" dirty="0"/>
          </a:p>
        </p:txBody>
      </p:sp>
      <p:pic>
        <p:nvPicPr>
          <p:cNvPr id="20" name="Picture 19">
            <a:extLst>
              <a:ext uri="{FF2B5EF4-FFF2-40B4-BE49-F238E27FC236}">
                <a16:creationId xmlns:a16="http://schemas.microsoft.com/office/drawing/2014/main" id="{03C5065C-7965-804C-8DCF-CB32AB63D0A1}"/>
              </a:ext>
            </a:extLst>
          </p:cNvPr>
          <p:cNvPicPr>
            <a:picLocks noChangeAspect="1"/>
          </p:cNvPicPr>
          <p:nvPr/>
        </p:nvPicPr>
        <p:blipFill>
          <a:blip r:embed="rId5"/>
          <a:stretch>
            <a:fillRect/>
          </a:stretch>
        </p:blipFill>
        <p:spPr>
          <a:xfrm>
            <a:off x="487753" y="2263948"/>
            <a:ext cx="510037" cy="317570"/>
          </a:xfrm>
          <a:prstGeom prst="rect">
            <a:avLst/>
          </a:prstGeom>
        </p:spPr>
      </p:pic>
      <p:pic>
        <p:nvPicPr>
          <p:cNvPr id="21" name="Picture 20">
            <a:extLst>
              <a:ext uri="{FF2B5EF4-FFF2-40B4-BE49-F238E27FC236}">
                <a16:creationId xmlns:a16="http://schemas.microsoft.com/office/drawing/2014/main" id="{71A87E9D-A2F8-B644-AE2C-43FA6E0CC3DB}"/>
              </a:ext>
            </a:extLst>
          </p:cNvPr>
          <p:cNvPicPr>
            <a:picLocks noChangeAspect="1"/>
          </p:cNvPicPr>
          <p:nvPr/>
        </p:nvPicPr>
        <p:blipFill>
          <a:blip r:embed="rId6"/>
          <a:stretch>
            <a:fillRect/>
          </a:stretch>
        </p:blipFill>
        <p:spPr>
          <a:xfrm>
            <a:off x="487753" y="3046314"/>
            <a:ext cx="546442" cy="407516"/>
          </a:xfrm>
          <a:prstGeom prst="rect">
            <a:avLst/>
          </a:prstGeom>
        </p:spPr>
      </p:pic>
      <p:pic>
        <p:nvPicPr>
          <p:cNvPr id="22" name="Picture 21">
            <a:extLst>
              <a:ext uri="{FF2B5EF4-FFF2-40B4-BE49-F238E27FC236}">
                <a16:creationId xmlns:a16="http://schemas.microsoft.com/office/drawing/2014/main" id="{B860AC84-53CC-CF44-ACD8-9C678EFB3045}"/>
              </a:ext>
            </a:extLst>
          </p:cNvPr>
          <p:cNvPicPr>
            <a:picLocks noChangeAspect="1"/>
          </p:cNvPicPr>
          <p:nvPr/>
        </p:nvPicPr>
        <p:blipFill>
          <a:blip r:embed="rId7"/>
          <a:stretch>
            <a:fillRect/>
          </a:stretch>
        </p:blipFill>
        <p:spPr>
          <a:xfrm>
            <a:off x="539571" y="3861439"/>
            <a:ext cx="406400" cy="381000"/>
          </a:xfrm>
          <a:prstGeom prst="rect">
            <a:avLst/>
          </a:prstGeom>
        </p:spPr>
      </p:pic>
      <p:pic>
        <p:nvPicPr>
          <p:cNvPr id="23" name="Picture 22">
            <a:extLst>
              <a:ext uri="{FF2B5EF4-FFF2-40B4-BE49-F238E27FC236}">
                <a16:creationId xmlns:a16="http://schemas.microsoft.com/office/drawing/2014/main" id="{C2EBF886-7745-AB41-877F-DF24B41D5B1D}"/>
              </a:ext>
            </a:extLst>
          </p:cNvPr>
          <p:cNvPicPr>
            <a:picLocks noChangeAspect="1"/>
          </p:cNvPicPr>
          <p:nvPr/>
        </p:nvPicPr>
        <p:blipFill>
          <a:blip r:embed="rId8"/>
          <a:stretch>
            <a:fillRect/>
          </a:stretch>
        </p:blipFill>
        <p:spPr>
          <a:xfrm>
            <a:off x="557774" y="4650048"/>
            <a:ext cx="406400" cy="368300"/>
          </a:xfrm>
          <a:prstGeom prst="rect">
            <a:avLst/>
          </a:prstGeom>
        </p:spPr>
      </p:pic>
      <p:pic>
        <p:nvPicPr>
          <p:cNvPr id="25" name="Picture 24">
            <a:extLst>
              <a:ext uri="{FF2B5EF4-FFF2-40B4-BE49-F238E27FC236}">
                <a16:creationId xmlns:a16="http://schemas.microsoft.com/office/drawing/2014/main" id="{586F5FF5-8689-B147-B405-AD87E86BD01E}"/>
              </a:ext>
            </a:extLst>
          </p:cNvPr>
          <p:cNvPicPr>
            <a:picLocks noChangeAspect="1"/>
          </p:cNvPicPr>
          <p:nvPr/>
        </p:nvPicPr>
        <p:blipFill>
          <a:blip r:embed="rId9"/>
          <a:stretch>
            <a:fillRect/>
          </a:stretch>
        </p:blipFill>
        <p:spPr>
          <a:xfrm>
            <a:off x="-44143" y="311743"/>
            <a:ext cx="5968685" cy="847264"/>
          </a:xfrm>
          <a:prstGeom prst="rect">
            <a:avLst/>
          </a:prstGeom>
        </p:spPr>
      </p:pic>
      <p:sp>
        <p:nvSpPr>
          <p:cNvPr id="6" name="Title 1">
            <a:extLst>
              <a:ext uri="{FF2B5EF4-FFF2-40B4-BE49-F238E27FC236}">
                <a16:creationId xmlns:a16="http://schemas.microsoft.com/office/drawing/2014/main" id="{26F930B7-B7FA-46C7-B2F3-B5756AF3E145}"/>
              </a:ext>
            </a:extLst>
          </p:cNvPr>
          <p:cNvSpPr txBox="1">
            <a:spLocks/>
          </p:cNvSpPr>
          <p:nvPr/>
        </p:nvSpPr>
        <p:spPr>
          <a:xfrm>
            <a:off x="256698" y="295361"/>
            <a:ext cx="6982152" cy="8800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ka-GE" sz="2500" dirty="0">
                <a:solidFill>
                  <a:schemeClr val="bg1"/>
                </a:solidFill>
                <a:latin typeface="BPG LE Studio 02 Caps" panose="020B0503020202020204" pitchFamily="34" charset="0"/>
              </a:rPr>
              <a:t>პროგრამის მიმოხილვა</a:t>
            </a:r>
            <a:endParaRPr lang="en-GE" sz="2500" dirty="0">
              <a:solidFill>
                <a:schemeClr val="bg1"/>
              </a:solidFill>
              <a:latin typeface="BPG LE Studio 02 Caps" panose="020B0503020202020204" pitchFamily="34" charset="0"/>
            </a:endParaRPr>
          </a:p>
        </p:txBody>
      </p:sp>
    </p:spTree>
    <p:extLst>
      <p:ext uri="{BB962C8B-B14F-4D97-AF65-F5344CB8AC3E}">
        <p14:creationId xmlns:p14="http://schemas.microsoft.com/office/powerpoint/2010/main" val="358703231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4546E2-C13A-0C4F-B0B3-B52FC85F0232}"/>
              </a:ext>
            </a:extLst>
          </p:cNvPr>
          <p:cNvSpPr>
            <a:spLocks noGrp="1"/>
          </p:cNvSpPr>
          <p:nvPr>
            <p:ph type="sldNum" sz="quarter" idx="12"/>
          </p:nvPr>
        </p:nvSpPr>
        <p:spPr/>
        <p:txBody>
          <a:bodyPr/>
          <a:lstStyle/>
          <a:p>
            <a:fld id="{2E922051-5EEB-4A27-8F45-D4B1AD087E9B}" type="slidenum">
              <a:rPr lang="en-US" smtClean="0"/>
              <a:t>3</a:t>
            </a:fld>
            <a:endParaRPr lang="en-US"/>
          </a:p>
        </p:txBody>
      </p:sp>
      <p:pic>
        <p:nvPicPr>
          <p:cNvPr id="19" name="Picture 18">
            <a:extLst>
              <a:ext uri="{FF2B5EF4-FFF2-40B4-BE49-F238E27FC236}">
                <a16:creationId xmlns:a16="http://schemas.microsoft.com/office/drawing/2014/main" id="{87638F14-56CB-5D45-A6B9-81BF689CE5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sp>
        <p:nvSpPr>
          <p:cNvPr id="21" name="TextBox 20">
            <a:extLst>
              <a:ext uri="{FF2B5EF4-FFF2-40B4-BE49-F238E27FC236}">
                <a16:creationId xmlns:a16="http://schemas.microsoft.com/office/drawing/2014/main" id="{C3CBE7E4-639B-A54A-BA5E-723948D4F7E8}"/>
              </a:ext>
            </a:extLst>
          </p:cNvPr>
          <p:cNvSpPr txBox="1"/>
          <p:nvPr/>
        </p:nvSpPr>
        <p:spPr>
          <a:xfrm>
            <a:off x="1269003" y="1555634"/>
            <a:ext cx="4579102" cy="677108"/>
          </a:xfrm>
          <a:prstGeom prst="rect">
            <a:avLst/>
          </a:prstGeom>
          <a:noFill/>
        </p:spPr>
        <p:txBody>
          <a:bodyPr wrap="square" rtlCol="0">
            <a:spAutoFit/>
          </a:bodyPr>
          <a:lstStyle/>
          <a:p>
            <a:r>
              <a:rPr lang="ka-GE" sz="2000" b="1" dirty="0">
                <a:solidFill>
                  <a:schemeClr val="tx2"/>
                </a:solidFill>
                <a:latin typeface="BPG LE Studio 02 Caps" panose="020B0503020202020204" pitchFamily="34" charset="0"/>
              </a:rPr>
              <a:t>ძირითადი საქმიანობები</a:t>
            </a:r>
            <a:endParaRPr lang="en-GE" sz="2000" b="1" dirty="0">
              <a:solidFill>
                <a:schemeClr val="tx2"/>
              </a:solidFill>
              <a:latin typeface="BPG LE Studio 02 Caps" panose="020B0503020202020204" pitchFamily="34" charset="0"/>
            </a:endParaRPr>
          </a:p>
          <a:p>
            <a:endParaRPr lang="en-GE" dirty="0"/>
          </a:p>
        </p:txBody>
      </p:sp>
      <p:sp>
        <p:nvSpPr>
          <p:cNvPr id="22" name="TextBox 21">
            <a:extLst>
              <a:ext uri="{FF2B5EF4-FFF2-40B4-BE49-F238E27FC236}">
                <a16:creationId xmlns:a16="http://schemas.microsoft.com/office/drawing/2014/main" id="{5A475A2B-92B1-DD4F-8A1E-29E3F9A5FD21}"/>
              </a:ext>
            </a:extLst>
          </p:cNvPr>
          <p:cNvSpPr txBox="1"/>
          <p:nvPr/>
        </p:nvSpPr>
        <p:spPr>
          <a:xfrm>
            <a:off x="1246570" y="2130317"/>
            <a:ext cx="8460712" cy="3970318"/>
          </a:xfrm>
          <a:prstGeom prst="rect">
            <a:avLst/>
          </a:prstGeom>
          <a:noFill/>
        </p:spPr>
        <p:txBody>
          <a:bodyPr wrap="square" rtlCol="0">
            <a:spAutoFit/>
          </a:bodyPr>
          <a:lstStyle/>
          <a:p>
            <a:r>
              <a:rPr lang="ka-GE" b="1" dirty="0">
                <a:latin typeface="BPG LE Studio 02" panose="020B0503020202020204" pitchFamily="34" charset="0"/>
              </a:rPr>
              <a:t>დამსაქმებლების და საგანმანათლებლო დაწესებულებების თანამშრომლობის სტიმულირება.</a:t>
            </a:r>
            <a:endParaRPr lang="en-GE" b="1" dirty="0">
              <a:latin typeface="BPG LE Studio 02" panose="020B0503020202020204" pitchFamily="34" charset="0"/>
            </a:endParaRPr>
          </a:p>
          <a:p>
            <a:r>
              <a:rPr lang="en-GE" b="1" dirty="0">
                <a:latin typeface="BPG LE Studio 02" panose="020B0503020202020204" pitchFamily="34" charset="0"/>
              </a:rPr>
              <a:t> </a:t>
            </a:r>
          </a:p>
          <a:p>
            <a:r>
              <a:rPr lang="ka-GE" b="1" dirty="0">
                <a:latin typeface="BPG LE Studio 02" panose="020B0503020202020204" pitchFamily="34" charset="0"/>
              </a:rPr>
              <a:t>კერძო სექტორთან თანამშრომლობით, მაღალი პოტენციალის მქონე სექტორებისთვის საგანმანათლებლო პროგრამების შემუშავება.</a:t>
            </a:r>
            <a:endParaRPr lang="en-GE" b="1" dirty="0">
              <a:latin typeface="BPG LE Studio 02" panose="020B0503020202020204" pitchFamily="34" charset="0"/>
            </a:endParaRPr>
          </a:p>
          <a:p>
            <a:r>
              <a:rPr lang="ka-GE" b="1" dirty="0">
                <a:latin typeface="BPG LE Studio 02" panose="020B0503020202020204" pitchFamily="34" charset="0"/>
              </a:rPr>
              <a:t> </a:t>
            </a:r>
            <a:endParaRPr lang="en-GE" b="1" dirty="0">
              <a:latin typeface="BPG LE Studio 02" panose="020B0503020202020204" pitchFamily="34" charset="0"/>
            </a:endParaRPr>
          </a:p>
          <a:p>
            <a:r>
              <a:rPr lang="ka-GE" b="1" dirty="0">
                <a:latin typeface="BPG LE Studio 02" panose="020B0503020202020204" pitchFamily="34" charset="0"/>
              </a:rPr>
              <a:t>ხარისხის საერთაშორისო სტანდარტების დამკვიდრების ხელშეწყობა.</a:t>
            </a:r>
            <a:endParaRPr lang="en-GE" b="1" dirty="0">
              <a:latin typeface="BPG LE Studio 02" panose="020B0503020202020204" pitchFamily="34" charset="0"/>
            </a:endParaRPr>
          </a:p>
          <a:p>
            <a:r>
              <a:rPr lang="ka-GE" b="1" dirty="0">
                <a:latin typeface="BPG LE Studio 02" panose="020B0503020202020204" pitchFamily="34" charset="0"/>
              </a:rPr>
              <a:t> </a:t>
            </a:r>
            <a:endParaRPr lang="en-GE" b="1" dirty="0">
              <a:latin typeface="BPG LE Studio 02" panose="020B0503020202020204" pitchFamily="34" charset="0"/>
            </a:endParaRPr>
          </a:p>
          <a:p>
            <a:r>
              <a:rPr lang="ka-GE" b="1" dirty="0">
                <a:latin typeface="BPG LE Studio 02" panose="020B0503020202020204" pitchFamily="34" charset="0"/>
              </a:rPr>
              <a:t>დასაქმების შესაძლებლობების და შემოსავლის გაუმჯობესება სამუშაოს მაძიებლებისთვის, განსაკუთრებით რეგიონებში.</a:t>
            </a:r>
            <a:endParaRPr lang="en-GE" b="1" dirty="0">
              <a:latin typeface="BPG LE Studio 02" panose="020B0503020202020204" pitchFamily="34" charset="0"/>
            </a:endParaRPr>
          </a:p>
          <a:p>
            <a:endParaRPr lang="en-GE" dirty="0"/>
          </a:p>
        </p:txBody>
      </p:sp>
      <p:pic>
        <p:nvPicPr>
          <p:cNvPr id="23" name="Picture 22">
            <a:extLst>
              <a:ext uri="{FF2B5EF4-FFF2-40B4-BE49-F238E27FC236}">
                <a16:creationId xmlns:a16="http://schemas.microsoft.com/office/drawing/2014/main" id="{00CE2F8E-21E8-3943-9734-46DC9413AC15}"/>
              </a:ext>
            </a:extLst>
          </p:cNvPr>
          <p:cNvPicPr>
            <a:picLocks noChangeAspect="1"/>
          </p:cNvPicPr>
          <p:nvPr/>
        </p:nvPicPr>
        <p:blipFill>
          <a:blip r:embed="rId4"/>
          <a:stretch>
            <a:fillRect/>
          </a:stretch>
        </p:blipFill>
        <p:spPr>
          <a:xfrm>
            <a:off x="-44143" y="295361"/>
            <a:ext cx="5968685" cy="847264"/>
          </a:xfrm>
          <a:prstGeom prst="rect">
            <a:avLst/>
          </a:prstGeom>
        </p:spPr>
      </p:pic>
      <p:sp>
        <p:nvSpPr>
          <p:cNvPr id="24" name="Title 1">
            <a:extLst>
              <a:ext uri="{FF2B5EF4-FFF2-40B4-BE49-F238E27FC236}">
                <a16:creationId xmlns:a16="http://schemas.microsoft.com/office/drawing/2014/main" id="{57BC6142-B9E9-5E47-9707-9388999E2BAB}"/>
              </a:ext>
            </a:extLst>
          </p:cNvPr>
          <p:cNvSpPr txBox="1">
            <a:spLocks/>
          </p:cNvSpPr>
          <p:nvPr/>
        </p:nvSpPr>
        <p:spPr>
          <a:xfrm>
            <a:off x="256698" y="295361"/>
            <a:ext cx="6982152" cy="8800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ka-GE" sz="2500" dirty="0">
                <a:solidFill>
                  <a:schemeClr val="bg1"/>
                </a:solidFill>
                <a:latin typeface="BPG LE Studio 02 Caps" panose="020B0503020202020204" pitchFamily="34" charset="0"/>
              </a:rPr>
              <a:t>პროგრამის მიმოხილვა</a:t>
            </a:r>
            <a:endParaRPr lang="en-GE" sz="2500" dirty="0">
              <a:solidFill>
                <a:schemeClr val="bg1"/>
              </a:solidFill>
              <a:latin typeface="BPG LE Studio 02 Caps" panose="020B0503020202020204" pitchFamily="34" charset="0"/>
            </a:endParaRPr>
          </a:p>
        </p:txBody>
      </p:sp>
      <p:sp>
        <p:nvSpPr>
          <p:cNvPr id="25" name="TextBox 24">
            <a:extLst>
              <a:ext uri="{FF2B5EF4-FFF2-40B4-BE49-F238E27FC236}">
                <a16:creationId xmlns:a16="http://schemas.microsoft.com/office/drawing/2014/main" id="{11547D52-BBE4-8540-A85A-22FFE9E1F689}"/>
              </a:ext>
            </a:extLst>
          </p:cNvPr>
          <p:cNvSpPr txBox="1"/>
          <p:nvPr/>
        </p:nvSpPr>
        <p:spPr>
          <a:xfrm>
            <a:off x="7996582" y="659863"/>
            <a:ext cx="3319118" cy="1031051"/>
          </a:xfrm>
          <a:prstGeom prst="rect">
            <a:avLst/>
          </a:prstGeom>
          <a:noFill/>
        </p:spPr>
        <p:txBody>
          <a:bodyPr wrap="square" rtlCol="0">
            <a:spAutoFit/>
          </a:bodyPr>
          <a:lstStyle/>
          <a:p>
            <a:pPr algn="ctr"/>
            <a:r>
              <a:rPr lang="ka-GE" dirty="0">
                <a:solidFill>
                  <a:schemeClr val="accent1">
                    <a:lumMod val="50000"/>
                  </a:schemeClr>
                </a:solidFill>
              </a:rPr>
              <a:t>პროგრამის ბიუჯეტი</a:t>
            </a:r>
          </a:p>
          <a:p>
            <a:pPr algn="ctr"/>
            <a:r>
              <a:rPr lang="en-US" sz="2500" dirty="0">
                <a:solidFill>
                  <a:schemeClr val="accent1">
                    <a:lumMod val="50000"/>
                  </a:schemeClr>
                </a:solidFill>
              </a:rPr>
              <a:t>24</a:t>
            </a:r>
            <a:r>
              <a:rPr lang="ka-GE" dirty="0">
                <a:solidFill>
                  <a:schemeClr val="accent1">
                    <a:lumMod val="50000"/>
                  </a:schemeClr>
                </a:solidFill>
              </a:rPr>
              <a:t> მილიონი აშშ დოლარი</a:t>
            </a:r>
            <a:r>
              <a:rPr lang="en-GE" dirty="0">
                <a:solidFill>
                  <a:schemeClr val="accent1">
                    <a:lumMod val="50000"/>
                  </a:schemeClr>
                </a:solidFill>
              </a:rPr>
              <a:t> </a:t>
            </a:r>
          </a:p>
          <a:p>
            <a:endParaRPr lang="en-GE" dirty="0"/>
          </a:p>
        </p:txBody>
      </p:sp>
      <p:pic>
        <p:nvPicPr>
          <p:cNvPr id="26" name="Picture 25">
            <a:extLst>
              <a:ext uri="{FF2B5EF4-FFF2-40B4-BE49-F238E27FC236}">
                <a16:creationId xmlns:a16="http://schemas.microsoft.com/office/drawing/2014/main" id="{F823329F-26A6-0E44-BEFC-A4BE4AF8C134}"/>
              </a:ext>
            </a:extLst>
          </p:cNvPr>
          <p:cNvPicPr>
            <a:picLocks noChangeAspect="1"/>
          </p:cNvPicPr>
          <p:nvPr/>
        </p:nvPicPr>
        <p:blipFill>
          <a:blip r:embed="rId5"/>
          <a:stretch>
            <a:fillRect/>
          </a:stretch>
        </p:blipFill>
        <p:spPr>
          <a:xfrm>
            <a:off x="487753" y="2263948"/>
            <a:ext cx="510037" cy="317570"/>
          </a:xfrm>
          <a:prstGeom prst="rect">
            <a:avLst/>
          </a:prstGeom>
        </p:spPr>
      </p:pic>
      <p:pic>
        <p:nvPicPr>
          <p:cNvPr id="27" name="Picture 26">
            <a:extLst>
              <a:ext uri="{FF2B5EF4-FFF2-40B4-BE49-F238E27FC236}">
                <a16:creationId xmlns:a16="http://schemas.microsoft.com/office/drawing/2014/main" id="{9887124D-0DD9-DA40-8ED6-5A622285EC75}"/>
              </a:ext>
            </a:extLst>
          </p:cNvPr>
          <p:cNvPicPr>
            <a:picLocks noChangeAspect="1"/>
          </p:cNvPicPr>
          <p:nvPr/>
        </p:nvPicPr>
        <p:blipFill>
          <a:blip r:embed="rId6"/>
          <a:stretch>
            <a:fillRect/>
          </a:stretch>
        </p:blipFill>
        <p:spPr>
          <a:xfrm>
            <a:off x="478475" y="3126489"/>
            <a:ext cx="546442" cy="407516"/>
          </a:xfrm>
          <a:prstGeom prst="rect">
            <a:avLst/>
          </a:prstGeom>
        </p:spPr>
      </p:pic>
      <p:pic>
        <p:nvPicPr>
          <p:cNvPr id="28" name="Picture 27">
            <a:extLst>
              <a:ext uri="{FF2B5EF4-FFF2-40B4-BE49-F238E27FC236}">
                <a16:creationId xmlns:a16="http://schemas.microsoft.com/office/drawing/2014/main" id="{E01A45C4-50DE-654A-89B5-F8FB4520F632}"/>
              </a:ext>
            </a:extLst>
          </p:cNvPr>
          <p:cNvPicPr>
            <a:picLocks noChangeAspect="1"/>
          </p:cNvPicPr>
          <p:nvPr/>
        </p:nvPicPr>
        <p:blipFill>
          <a:blip r:embed="rId7"/>
          <a:stretch>
            <a:fillRect/>
          </a:stretch>
        </p:blipFill>
        <p:spPr>
          <a:xfrm>
            <a:off x="548496" y="4194619"/>
            <a:ext cx="406400" cy="381000"/>
          </a:xfrm>
          <a:prstGeom prst="rect">
            <a:avLst/>
          </a:prstGeom>
        </p:spPr>
      </p:pic>
      <p:pic>
        <p:nvPicPr>
          <p:cNvPr id="29" name="Picture 28">
            <a:extLst>
              <a:ext uri="{FF2B5EF4-FFF2-40B4-BE49-F238E27FC236}">
                <a16:creationId xmlns:a16="http://schemas.microsoft.com/office/drawing/2014/main" id="{06996D4A-347F-D642-8EF9-E532302155E0}"/>
              </a:ext>
            </a:extLst>
          </p:cNvPr>
          <p:cNvPicPr>
            <a:picLocks noChangeAspect="1"/>
          </p:cNvPicPr>
          <p:nvPr/>
        </p:nvPicPr>
        <p:blipFill>
          <a:blip r:embed="rId8"/>
          <a:stretch>
            <a:fillRect/>
          </a:stretch>
        </p:blipFill>
        <p:spPr>
          <a:xfrm>
            <a:off x="557774" y="4996595"/>
            <a:ext cx="406400" cy="368300"/>
          </a:xfrm>
          <a:prstGeom prst="rect">
            <a:avLst/>
          </a:prstGeom>
        </p:spPr>
      </p:pic>
      <p:pic>
        <p:nvPicPr>
          <p:cNvPr id="30" name="Picture 29" descr="Logo&#10;&#10;Description automatically generated">
            <a:extLst>
              <a:ext uri="{FF2B5EF4-FFF2-40B4-BE49-F238E27FC236}">
                <a16:creationId xmlns:a16="http://schemas.microsoft.com/office/drawing/2014/main" id="{ACE5ECF6-9777-A14C-A824-8DB0B9F81A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0340" y="5577840"/>
            <a:ext cx="3094406" cy="1197535"/>
          </a:xfrm>
          <a:prstGeom prst="rect">
            <a:avLst/>
          </a:prstGeom>
        </p:spPr>
      </p:pic>
    </p:spTree>
    <p:extLst>
      <p:ext uri="{BB962C8B-B14F-4D97-AF65-F5344CB8AC3E}">
        <p14:creationId xmlns:p14="http://schemas.microsoft.com/office/powerpoint/2010/main" val="189737715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F5BAD1-D2CA-4954-BE7F-EC2D5DCC764B}"/>
              </a:ext>
            </a:extLst>
          </p:cNvPr>
          <p:cNvSpPr/>
          <p:nvPr/>
        </p:nvSpPr>
        <p:spPr>
          <a:xfrm>
            <a:off x="0" y="0"/>
            <a:ext cx="12192000" cy="9116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74546E2-C13A-0C4F-B0B3-B52FC85F0232}"/>
              </a:ext>
            </a:extLst>
          </p:cNvPr>
          <p:cNvSpPr>
            <a:spLocks noGrp="1"/>
          </p:cNvSpPr>
          <p:nvPr>
            <p:ph type="sldNum" sz="quarter" idx="12"/>
          </p:nvPr>
        </p:nvSpPr>
        <p:spPr/>
        <p:txBody>
          <a:bodyPr/>
          <a:lstStyle/>
          <a:p>
            <a:fld id="{2E922051-5EEB-4A27-8F45-D4B1AD087E9B}" type="slidenum">
              <a:rPr lang="en-US" smtClean="0"/>
              <a:t>4</a:t>
            </a:fld>
            <a:endParaRPr lang="en-US"/>
          </a:p>
        </p:txBody>
      </p:sp>
      <p:pic>
        <p:nvPicPr>
          <p:cNvPr id="8" name="Picture 7">
            <a:extLst>
              <a:ext uri="{FF2B5EF4-FFF2-40B4-BE49-F238E27FC236}">
                <a16:creationId xmlns:a16="http://schemas.microsoft.com/office/drawing/2014/main" id="{971354DF-1162-3646-8EAF-2E9566ED45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pic>
        <p:nvPicPr>
          <p:cNvPr id="9" name="Picture 8">
            <a:extLst>
              <a:ext uri="{FF2B5EF4-FFF2-40B4-BE49-F238E27FC236}">
                <a16:creationId xmlns:a16="http://schemas.microsoft.com/office/drawing/2014/main" id="{9892780B-8D22-B742-8EF4-23DB43D9F1B1}"/>
              </a:ext>
            </a:extLst>
          </p:cNvPr>
          <p:cNvPicPr>
            <a:picLocks noChangeAspect="1"/>
          </p:cNvPicPr>
          <p:nvPr/>
        </p:nvPicPr>
        <p:blipFill>
          <a:blip r:embed="rId4"/>
          <a:stretch>
            <a:fillRect/>
          </a:stretch>
        </p:blipFill>
        <p:spPr>
          <a:xfrm>
            <a:off x="-44143" y="295361"/>
            <a:ext cx="5968685" cy="847264"/>
          </a:xfrm>
          <a:prstGeom prst="rect">
            <a:avLst/>
          </a:prstGeom>
        </p:spPr>
      </p:pic>
      <p:sp>
        <p:nvSpPr>
          <p:cNvPr id="10" name="Title 1">
            <a:extLst>
              <a:ext uri="{FF2B5EF4-FFF2-40B4-BE49-F238E27FC236}">
                <a16:creationId xmlns:a16="http://schemas.microsoft.com/office/drawing/2014/main" id="{56CD4A6A-7CAF-EA47-8021-FB09E386DC29}"/>
              </a:ext>
            </a:extLst>
          </p:cNvPr>
          <p:cNvSpPr txBox="1">
            <a:spLocks/>
          </p:cNvSpPr>
          <p:nvPr/>
        </p:nvSpPr>
        <p:spPr>
          <a:xfrm>
            <a:off x="256698" y="295361"/>
            <a:ext cx="6982152" cy="8800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ka-GE" sz="2500" dirty="0">
                <a:solidFill>
                  <a:schemeClr val="bg1"/>
                </a:solidFill>
                <a:latin typeface="BPG LE Studio 02 Caps" panose="020B0503020202020204" pitchFamily="34" charset="0"/>
              </a:rPr>
              <a:t>პროგრამის მიმოხილვა</a:t>
            </a:r>
            <a:endParaRPr lang="en-GE" sz="2500" dirty="0">
              <a:solidFill>
                <a:schemeClr val="bg1"/>
              </a:solidFill>
              <a:latin typeface="BPG LE Studio 02 Caps" panose="020B0503020202020204" pitchFamily="34" charset="0"/>
            </a:endParaRPr>
          </a:p>
        </p:txBody>
      </p:sp>
      <p:pic>
        <p:nvPicPr>
          <p:cNvPr id="11" name="Picture 10" descr="Logo&#10;&#10;Description automatically generated">
            <a:extLst>
              <a:ext uri="{FF2B5EF4-FFF2-40B4-BE49-F238E27FC236}">
                <a16:creationId xmlns:a16="http://schemas.microsoft.com/office/drawing/2014/main" id="{9C47BFD3-4A26-104B-81E9-994B74CED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3124" y="5623560"/>
            <a:ext cx="2976267" cy="1151815"/>
          </a:xfrm>
          <a:prstGeom prst="rect">
            <a:avLst/>
          </a:prstGeom>
        </p:spPr>
      </p:pic>
      <p:sp>
        <p:nvSpPr>
          <p:cNvPr id="12" name="TextBox 11">
            <a:extLst>
              <a:ext uri="{FF2B5EF4-FFF2-40B4-BE49-F238E27FC236}">
                <a16:creationId xmlns:a16="http://schemas.microsoft.com/office/drawing/2014/main" id="{410F4613-4C0C-AC47-B7C6-A8B176569261}"/>
              </a:ext>
            </a:extLst>
          </p:cNvPr>
          <p:cNvSpPr txBox="1"/>
          <p:nvPr/>
        </p:nvSpPr>
        <p:spPr>
          <a:xfrm>
            <a:off x="1086640" y="1586840"/>
            <a:ext cx="4540402" cy="677108"/>
          </a:xfrm>
          <a:prstGeom prst="rect">
            <a:avLst/>
          </a:prstGeom>
          <a:noFill/>
        </p:spPr>
        <p:txBody>
          <a:bodyPr wrap="square" rtlCol="0">
            <a:spAutoFit/>
          </a:bodyPr>
          <a:lstStyle/>
          <a:p>
            <a:r>
              <a:rPr lang="ka-GE" sz="2000" b="1" dirty="0">
                <a:solidFill>
                  <a:schemeClr val="tx2"/>
                </a:solidFill>
                <a:latin typeface="BPG LE Studio 02 Caps" panose="020B0503020202020204" pitchFamily="34" charset="0"/>
              </a:rPr>
              <a:t>პარტნიორები</a:t>
            </a:r>
            <a:endParaRPr lang="en-GE" sz="2000" b="1" dirty="0">
              <a:solidFill>
                <a:schemeClr val="tx2"/>
              </a:solidFill>
              <a:latin typeface="BPG LE Studio 02 Caps" panose="020B0503020202020204" pitchFamily="34" charset="0"/>
            </a:endParaRPr>
          </a:p>
          <a:p>
            <a:endParaRPr lang="en-GE" dirty="0"/>
          </a:p>
        </p:txBody>
      </p:sp>
      <p:sp>
        <p:nvSpPr>
          <p:cNvPr id="13" name="TextBox 12">
            <a:extLst>
              <a:ext uri="{FF2B5EF4-FFF2-40B4-BE49-F238E27FC236}">
                <a16:creationId xmlns:a16="http://schemas.microsoft.com/office/drawing/2014/main" id="{B1D5594B-1C59-7E4D-8458-48AD9F91CABF}"/>
              </a:ext>
            </a:extLst>
          </p:cNvPr>
          <p:cNvSpPr txBox="1"/>
          <p:nvPr/>
        </p:nvSpPr>
        <p:spPr>
          <a:xfrm>
            <a:off x="1086640" y="2161284"/>
            <a:ext cx="8460712" cy="4247317"/>
          </a:xfrm>
          <a:prstGeom prst="rect">
            <a:avLst/>
          </a:prstGeom>
          <a:noFill/>
        </p:spPr>
        <p:txBody>
          <a:bodyPr wrap="square" rtlCol="0">
            <a:spAutoFit/>
          </a:bodyPr>
          <a:lstStyle/>
          <a:p>
            <a:r>
              <a:rPr lang="ka-GE" b="1" dirty="0">
                <a:latin typeface="BPG LE Studio 02" panose="020B0503020202020204" pitchFamily="34" charset="0"/>
              </a:rPr>
              <a:t>სამინისტროები და სააგენტოები</a:t>
            </a:r>
            <a:endParaRPr lang="en-GE" b="1" dirty="0">
              <a:latin typeface="BPG LE Studio 02" panose="020B0503020202020204" pitchFamily="34" charset="0"/>
            </a:endParaRPr>
          </a:p>
          <a:p>
            <a:r>
              <a:rPr lang="ka-GE" b="1" dirty="0">
                <a:latin typeface="BPG LE Studio 02" panose="020B0503020202020204" pitchFamily="34" charset="0"/>
              </a:rPr>
              <a:t> </a:t>
            </a:r>
            <a:endParaRPr lang="en-GE" b="1" dirty="0">
              <a:latin typeface="BPG LE Studio 02" panose="020B0503020202020204" pitchFamily="34" charset="0"/>
            </a:endParaRPr>
          </a:p>
          <a:p>
            <a:r>
              <a:rPr lang="ka-GE" b="1" dirty="0">
                <a:latin typeface="BPG LE Studio 02" panose="020B0503020202020204" pitchFamily="34" charset="0"/>
              </a:rPr>
              <a:t>პროფესიული უნარების ეროვნული სააგენტო</a:t>
            </a:r>
            <a:endParaRPr lang="en-US" b="1" dirty="0">
              <a:latin typeface="BPG LE Studio 02" panose="020B0503020202020204" pitchFamily="34" charset="0"/>
            </a:endParaRPr>
          </a:p>
          <a:p>
            <a:endParaRPr lang="en-US" b="1" dirty="0">
              <a:latin typeface="BPG LE Studio 02" panose="020B0503020202020204" pitchFamily="34" charset="0"/>
            </a:endParaRPr>
          </a:p>
          <a:p>
            <a:r>
              <a:rPr lang="ka-GE" b="1" dirty="0">
                <a:latin typeface="BPG LE Studio 02" panose="020B0503020202020204" pitchFamily="34" charset="0"/>
              </a:rPr>
              <a:t>ბიზნესის და პროფესიული ასოციაციები</a:t>
            </a:r>
            <a:endParaRPr lang="en-US" b="1" dirty="0">
              <a:latin typeface="BPG LE Studio 02" panose="020B0503020202020204" pitchFamily="34" charset="0"/>
            </a:endParaRPr>
          </a:p>
          <a:p>
            <a:endParaRPr lang="en-US" b="1" dirty="0">
              <a:latin typeface="BPG LE Studio 02" panose="020B0503020202020204" pitchFamily="34" charset="0"/>
            </a:endParaRPr>
          </a:p>
          <a:p>
            <a:r>
              <a:rPr lang="ka-GE" b="1" dirty="0">
                <a:latin typeface="BPG LE Studio 02" panose="020B0503020202020204" pitchFamily="34" charset="0"/>
              </a:rPr>
              <a:t>ადგილობრივი და საერთაშორისო საინვესტიციო ორგანიზაციები</a:t>
            </a:r>
            <a:endParaRPr lang="en-GE" b="1" dirty="0">
              <a:latin typeface="BPG LE Studio 02" panose="020B0503020202020204" pitchFamily="34" charset="0"/>
            </a:endParaRPr>
          </a:p>
          <a:p>
            <a:r>
              <a:rPr lang="ka-GE" b="1" dirty="0">
                <a:latin typeface="BPG LE Studio 02" panose="020B0503020202020204" pitchFamily="34" charset="0"/>
              </a:rPr>
              <a:t> </a:t>
            </a:r>
            <a:endParaRPr lang="en-GE" b="1" dirty="0">
              <a:latin typeface="BPG LE Studio 02" panose="020B0503020202020204" pitchFamily="34" charset="0"/>
            </a:endParaRPr>
          </a:p>
          <a:p>
            <a:r>
              <a:rPr lang="ka-GE" b="1" dirty="0">
                <a:latin typeface="BPG LE Studio 02" panose="020B0503020202020204" pitchFamily="34" charset="0"/>
              </a:rPr>
              <a:t>კერძო საწარმოები </a:t>
            </a:r>
            <a:endParaRPr lang="en-GE" b="1" dirty="0">
              <a:latin typeface="BPG LE Studio 02" panose="020B0503020202020204" pitchFamily="34" charset="0"/>
            </a:endParaRPr>
          </a:p>
          <a:p>
            <a:r>
              <a:rPr lang="en-US" b="1" dirty="0">
                <a:latin typeface="BPG LE Studio 02" panose="020B0503020202020204" pitchFamily="34" charset="0"/>
              </a:rPr>
              <a:t> </a:t>
            </a:r>
            <a:endParaRPr lang="en-GE" b="1" dirty="0">
              <a:latin typeface="BPG LE Studio 02" panose="020B0503020202020204" pitchFamily="34" charset="0"/>
            </a:endParaRPr>
          </a:p>
          <a:p>
            <a:r>
              <a:rPr lang="ka-GE" b="1" dirty="0">
                <a:latin typeface="BPG LE Studio 02" panose="020B0503020202020204" pitchFamily="34" charset="0"/>
              </a:rPr>
              <a:t>კერძო და საჯარო პროფესიული და უმაღლესი საგანმანათლებლო დაწესებულებები; ტრენინგების განმახორციელებელი ორგანიზაციები</a:t>
            </a:r>
            <a:endParaRPr lang="en-GE" b="1" dirty="0">
              <a:latin typeface="BPG LE Studio 02" panose="020B0503020202020204" pitchFamily="34" charset="0"/>
            </a:endParaRPr>
          </a:p>
          <a:p>
            <a:r>
              <a:rPr lang="ka-GE" b="1" dirty="0">
                <a:latin typeface="BPG LE Studio 02" panose="020B0503020202020204" pitchFamily="34" charset="0"/>
              </a:rPr>
              <a:t> </a:t>
            </a:r>
            <a:endParaRPr lang="en-GE" b="1" dirty="0">
              <a:latin typeface="BPG LE Studio 02" panose="020B0503020202020204" pitchFamily="34" charset="0"/>
            </a:endParaRPr>
          </a:p>
          <a:p>
            <a:r>
              <a:rPr lang="ka-GE" b="1" dirty="0">
                <a:latin typeface="BPG LE Studio 02" panose="020B0503020202020204" pitchFamily="34" charset="0"/>
              </a:rPr>
              <a:t>მედია</a:t>
            </a:r>
            <a:endParaRPr lang="en-GE" b="1" dirty="0">
              <a:latin typeface="BPG LE Studio 02" panose="020B0503020202020204" pitchFamily="34" charset="0"/>
            </a:endParaRPr>
          </a:p>
          <a:p>
            <a:endParaRPr lang="en-GE" dirty="0"/>
          </a:p>
        </p:txBody>
      </p:sp>
      <p:pic>
        <p:nvPicPr>
          <p:cNvPr id="4" name="Picture 3">
            <a:extLst>
              <a:ext uri="{FF2B5EF4-FFF2-40B4-BE49-F238E27FC236}">
                <a16:creationId xmlns:a16="http://schemas.microsoft.com/office/drawing/2014/main" id="{C0B15322-6EEA-4643-B19A-3293A1670A63}"/>
              </a:ext>
            </a:extLst>
          </p:cNvPr>
          <p:cNvPicPr>
            <a:picLocks noChangeAspect="1"/>
          </p:cNvPicPr>
          <p:nvPr/>
        </p:nvPicPr>
        <p:blipFill>
          <a:blip r:embed="rId6"/>
          <a:stretch>
            <a:fillRect/>
          </a:stretch>
        </p:blipFill>
        <p:spPr>
          <a:xfrm>
            <a:off x="371758" y="1586840"/>
            <a:ext cx="520045" cy="410562"/>
          </a:xfrm>
          <a:prstGeom prst="rect">
            <a:avLst/>
          </a:prstGeom>
        </p:spPr>
      </p:pic>
    </p:spTree>
    <p:extLst>
      <p:ext uri="{BB962C8B-B14F-4D97-AF65-F5344CB8AC3E}">
        <p14:creationId xmlns:p14="http://schemas.microsoft.com/office/powerpoint/2010/main" val="376320427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9B84FB-F87B-924B-9AF9-E8E4116DD96A}"/>
              </a:ext>
            </a:extLst>
          </p:cNvPr>
          <p:cNvSpPr>
            <a:spLocks noGrp="1"/>
          </p:cNvSpPr>
          <p:nvPr>
            <p:ph type="sldNum" sz="quarter" idx="12"/>
          </p:nvPr>
        </p:nvSpPr>
        <p:spPr/>
        <p:txBody>
          <a:bodyPr/>
          <a:lstStyle/>
          <a:p>
            <a:fld id="{2E922051-5EEB-4A27-8F45-D4B1AD087E9B}" type="slidenum">
              <a:rPr lang="en-US" smtClean="0"/>
              <a:t>5</a:t>
            </a:fld>
            <a:endParaRPr lang="en-US"/>
          </a:p>
        </p:txBody>
      </p:sp>
      <p:sp>
        <p:nvSpPr>
          <p:cNvPr id="25" name="Rectangle 24">
            <a:extLst>
              <a:ext uri="{FF2B5EF4-FFF2-40B4-BE49-F238E27FC236}">
                <a16:creationId xmlns:a16="http://schemas.microsoft.com/office/drawing/2014/main" id="{FDFDB9DB-7AAA-40B0-B914-03681A5E5A33}"/>
              </a:ext>
            </a:extLst>
          </p:cNvPr>
          <p:cNvSpPr/>
          <p:nvPr/>
        </p:nvSpPr>
        <p:spPr>
          <a:xfrm flipH="1">
            <a:off x="6624197" y="2018604"/>
            <a:ext cx="4768977" cy="1692771"/>
          </a:xfrm>
          <a:prstGeom prst="rect">
            <a:avLst/>
          </a:prstGeom>
        </p:spPr>
        <p:txBody>
          <a:bodyPr wrap="square" anchor="t">
            <a:spAutoFit/>
          </a:bodyPr>
          <a:lstStyle/>
          <a:p>
            <a:r>
              <a:rPr lang="ka-GE" cap="all" spc="50" dirty="0">
                <a:solidFill>
                  <a:schemeClr val="tx1">
                    <a:lumMod val="20000"/>
                    <a:lumOff val="80000"/>
                  </a:schemeClr>
                </a:solidFill>
                <a:latin typeface="BPG LE Studio 02" panose="020B0503020202020204" pitchFamily="34" charset="0"/>
              </a:rPr>
              <a:t>- </a:t>
            </a:r>
            <a:r>
              <a:rPr lang="ka-GE" sz="2400" cap="all" spc="50" dirty="0">
                <a:solidFill>
                  <a:schemeClr val="tx1">
                    <a:lumMod val="20000"/>
                    <a:lumOff val="80000"/>
                  </a:schemeClr>
                </a:solidFill>
                <a:latin typeface="BPG LE Studio 02" panose="020B0503020202020204" pitchFamily="34" charset="0"/>
                <a:cs typeface="Arial" panose="020B0604020202020204" pitchFamily="34" charset="0"/>
              </a:rPr>
              <a:t>ყ</a:t>
            </a:r>
            <a:r>
              <a:rPr lang="ka-GE" sz="2000" cap="all" spc="50" dirty="0">
                <a:solidFill>
                  <a:schemeClr val="tx1">
                    <a:lumMod val="20000"/>
                    <a:lumOff val="80000"/>
                  </a:schemeClr>
                </a:solidFill>
                <a:latin typeface="BPG LE Studio 02" panose="020B0503020202020204" pitchFamily="34" charset="0"/>
                <a:cs typeface="Arial" panose="020B0604020202020204" pitchFamily="34" charset="0"/>
              </a:rPr>
              <a:t>ველაზე მოთხოვნადი პროფესიების და  კვალიფიკაციების იდენტიფიცირება. შრომის ბაზარზე მათი მიწოდების დეფიციტის მიზეზების დადგენა</a:t>
            </a:r>
            <a:endParaRPr lang="en-US" sz="2000" cap="all" spc="50" dirty="0">
              <a:solidFill>
                <a:schemeClr val="tx1">
                  <a:lumMod val="20000"/>
                  <a:lumOff val="80000"/>
                </a:schemeClr>
              </a:solidFill>
              <a:latin typeface="BPG LE Studio 02" panose="020B0503020202020204" pitchFamily="34" charset="0"/>
            </a:endParaRPr>
          </a:p>
        </p:txBody>
      </p:sp>
      <p:sp>
        <p:nvSpPr>
          <p:cNvPr id="6" name="Title 5">
            <a:extLst>
              <a:ext uri="{FF2B5EF4-FFF2-40B4-BE49-F238E27FC236}">
                <a16:creationId xmlns:a16="http://schemas.microsoft.com/office/drawing/2014/main" id="{4798D49F-798F-684A-B188-DA27836BC492}"/>
              </a:ext>
            </a:extLst>
          </p:cNvPr>
          <p:cNvSpPr>
            <a:spLocks noGrp="1"/>
          </p:cNvSpPr>
          <p:nvPr>
            <p:ph type="title"/>
          </p:nvPr>
        </p:nvSpPr>
        <p:spPr/>
        <p:txBody>
          <a:bodyPr/>
          <a:lstStyle/>
          <a:p>
            <a:endParaRPr lang="en-GE" dirty="0"/>
          </a:p>
        </p:txBody>
      </p:sp>
      <p:pic>
        <p:nvPicPr>
          <p:cNvPr id="29" name="Picture 28">
            <a:extLst>
              <a:ext uri="{FF2B5EF4-FFF2-40B4-BE49-F238E27FC236}">
                <a16:creationId xmlns:a16="http://schemas.microsoft.com/office/drawing/2014/main" id="{ECF5E1C7-AEA9-3A44-BBDC-9BF1FB5D7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pic>
        <p:nvPicPr>
          <p:cNvPr id="30" name="Picture 29">
            <a:extLst>
              <a:ext uri="{FF2B5EF4-FFF2-40B4-BE49-F238E27FC236}">
                <a16:creationId xmlns:a16="http://schemas.microsoft.com/office/drawing/2014/main" id="{76A9FFC3-15BF-4246-9F17-C459DA59B504}"/>
              </a:ext>
            </a:extLst>
          </p:cNvPr>
          <p:cNvPicPr>
            <a:picLocks noChangeAspect="1"/>
          </p:cNvPicPr>
          <p:nvPr/>
        </p:nvPicPr>
        <p:blipFill>
          <a:blip r:embed="rId4"/>
          <a:stretch>
            <a:fillRect/>
          </a:stretch>
        </p:blipFill>
        <p:spPr>
          <a:xfrm>
            <a:off x="-44143" y="330060"/>
            <a:ext cx="5968685" cy="847264"/>
          </a:xfrm>
          <a:prstGeom prst="rect">
            <a:avLst/>
          </a:prstGeom>
        </p:spPr>
      </p:pic>
      <p:sp>
        <p:nvSpPr>
          <p:cNvPr id="31" name="Title 1">
            <a:extLst>
              <a:ext uri="{FF2B5EF4-FFF2-40B4-BE49-F238E27FC236}">
                <a16:creationId xmlns:a16="http://schemas.microsoft.com/office/drawing/2014/main" id="{F9FDD93C-E69C-964D-AB30-C1BD26E9CC13}"/>
              </a:ext>
            </a:extLst>
          </p:cNvPr>
          <p:cNvSpPr txBox="1">
            <a:spLocks/>
          </p:cNvSpPr>
          <p:nvPr/>
        </p:nvSpPr>
        <p:spPr>
          <a:xfrm>
            <a:off x="139285" y="330060"/>
            <a:ext cx="6982152" cy="8800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ka-GE" sz="2400" dirty="0">
                <a:solidFill>
                  <a:schemeClr val="bg1"/>
                </a:solidFill>
                <a:latin typeface="BPG LE Studio 02 Caps" panose="020B0503020202020204" pitchFamily="34" charset="0"/>
              </a:rPr>
              <a:t>რას ეფუძნება პროგრამა?</a:t>
            </a:r>
            <a:endParaRPr lang="en-GE" sz="2400" dirty="0">
              <a:solidFill>
                <a:schemeClr val="bg1"/>
              </a:solidFill>
              <a:latin typeface="BPG LE Studio 02 Caps" panose="020B0503020202020204" pitchFamily="34" charset="0"/>
            </a:endParaRPr>
          </a:p>
        </p:txBody>
      </p:sp>
      <p:pic>
        <p:nvPicPr>
          <p:cNvPr id="32" name="Picture 31" descr="Logo&#10;&#10;Description automatically generated">
            <a:extLst>
              <a:ext uri="{FF2B5EF4-FFF2-40B4-BE49-F238E27FC236}">
                <a16:creationId xmlns:a16="http://schemas.microsoft.com/office/drawing/2014/main" id="{D689F731-1E0C-9F4A-B5BF-F554E4836E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6118" y="5682768"/>
            <a:ext cx="2823274" cy="1092607"/>
          </a:xfrm>
          <a:prstGeom prst="rect">
            <a:avLst/>
          </a:prstGeom>
        </p:spPr>
      </p:pic>
      <p:sp>
        <p:nvSpPr>
          <p:cNvPr id="16" name="TextBox 15">
            <a:extLst>
              <a:ext uri="{FF2B5EF4-FFF2-40B4-BE49-F238E27FC236}">
                <a16:creationId xmlns:a16="http://schemas.microsoft.com/office/drawing/2014/main" id="{0DB7E70B-CCAB-C943-A706-FEFD79192898}"/>
              </a:ext>
            </a:extLst>
          </p:cNvPr>
          <p:cNvSpPr txBox="1"/>
          <p:nvPr/>
        </p:nvSpPr>
        <p:spPr>
          <a:xfrm>
            <a:off x="8700158" y="1806337"/>
            <a:ext cx="2958442" cy="584775"/>
          </a:xfrm>
          <a:prstGeom prst="rect">
            <a:avLst/>
          </a:prstGeom>
          <a:noFill/>
        </p:spPr>
        <p:txBody>
          <a:bodyPr wrap="square" rtlCol="0">
            <a:spAutoFit/>
          </a:bodyPr>
          <a:lstStyle/>
          <a:p>
            <a:r>
              <a:rPr lang="ka-GE" sz="1600" b="1" dirty="0">
                <a:latin typeface="BPG LE Studio 02" panose="020B0503020202020204" pitchFamily="34" charset="0"/>
              </a:rPr>
              <a:t>ზრდადი სექტორების გამოვლენა </a:t>
            </a:r>
            <a:endParaRPr lang="en-GE" sz="1600" b="1" dirty="0">
              <a:latin typeface="BPG LE Studio 02" panose="020B0503020202020204" pitchFamily="34" charset="0"/>
            </a:endParaRPr>
          </a:p>
        </p:txBody>
      </p:sp>
      <p:sp>
        <p:nvSpPr>
          <p:cNvPr id="17" name="TextBox 16">
            <a:extLst>
              <a:ext uri="{FF2B5EF4-FFF2-40B4-BE49-F238E27FC236}">
                <a16:creationId xmlns:a16="http://schemas.microsoft.com/office/drawing/2014/main" id="{680CBCBD-EDB5-1747-82E6-F96BB2EC18FA}"/>
              </a:ext>
            </a:extLst>
          </p:cNvPr>
          <p:cNvSpPr txBox="1"/>
          <p:nvPr/>
        </p:nvSpPr>
        <p:spPr>
          <a:xfrm>
            <a:off x="395496" y="1811099"/>
            <a:ext cx="2215239" cy="2308324"/>
          </a:xfrm>
          <a:prstGeom prst="rect">
            <a:avLst/>
          </a:prstGeom>
          <a:noFill/>
        </p:spPr>
        <p:txBody>
          <a:bodyPr wrap="square" rtlCol="0">
            <a:spAutoFit/>
          </a:bodyPr>
          <a:lstStyle/>
          <a:p>
            <a:r>
              <a:rPr lang="ka-GE" sz="1600" b="1" dirty="0">
                <a:latin typeface="BPG LE Studio 02" panose="020B0503020202020204" pitchFamily="34" charset="0"/>
              </a:rPr>
              <a:t>ყველაზე მოთხოვნადი პროფესიების და  კვალიფიკაციების იდენტიფიცირება. შრომის ბაზარზე მათი მიწოდების დეფიციტის მიზეზების დადგენა</a:t>
            </a:r>
            <a:r>
              <a:rPr lang="en-GE" sz="1600" b="1" dirty="0">
                <a:latin typeface="BPG LE Studio 02" panose="020B0503020202020204" pitchFamily="34" charset="0"/>
              </a:rPr>
              <a:t> </a:t>
            </a:r>
          </a:p>
        </p:txBody>
      </p:sp>
      <p:sp>
        <p:nvSpPr>
          <p:cNvPr id="19" name="TextBox 18">
            <a:extLst>
              <a:ext uri="{FF2B5EF4-FFF2-40B4-BE49-F238E27FC236}">
                <a16:creationId xmlns:a16="http://schemas.microsoft.com/office/drawing/2014/main" id="{E2474868-45D1-3D47-A9E1-6511E48C50F9}"/>
              </a:ext>
            </a:extLst>
          </p:cNvPr>
          <p:cNvSpPr txBox="1"/>
          <p:nvPr/>
        </p:nvSpPr>
        <p:spPr>
          <a:xfrm>
            <a:off x="8711998" y="3212777"/>
            <a:ext cx="2937839" cy="1600438"/>
          </a:xfrm>
          <a:prstGeom prst="rect">
            <a:avLst/>
          </a:prstGeom>
          <a:noFill/>
        </p:spPr>
        <p:txBody>
          <a:bodyPr wrap="square" rtlCol="0">
            <a:spAutoFit/>
          </a:bodyPr>
          <a:lstStyle/>
          <a:p>
            <a:r>
              <a:rPr lang="ka-GE" sz="1600" b="1" dirty="0">
                <a:latin typeface="BPG LE Studio 02" panose="020B0503020202020204" pitchFamily="34" charset="0"/>
              </a:rPr>
              <a:t>პროფესიული განათლების, მომზადების და გადამზადების პროცესში კომპანიების ჩართვის გზების  განსაზღვრა </a:t>
            </a:r>
            <a:endParaRPr lang="en-GE" sz="1600" b="1" dirty="0">
              <a:latin typeface="BPG LE Studio 02" panose="020B0503020202020204" pitchFamily="34" charset="0"/>
            </a:endParaRPr>
          </a:p>
          <a:p>
            <a:endParaRPr lang="en-GE" dirty="0"/>
          </a:p>
        </p:txBody>
      </p:sp>
      <p:sp>
        <p:nvSpPr>
          <p:cNvPr id="20" name="TextBox 19">
            <a:extLst>
              <a:ext uri="{FF2B5EF4-FFF2-40B4-BE49-F238E27FC236}">
                <a16:creationId xmlns:a16="http://schemas.microsoft.com/office/drawing/2014/main" id="{DB37B9E8-232E-094B-9E3A-025A05BC0277}"/>
              </a:ext>
            </a:extLst>
          </p:cNvPr>
          <p:cNvSpPr txBox="1"/>
          <p:nvPr/>
        </p:nvSpPr>
        <p:spPr>
          <a:xfrm>
            <a:off x="356122" y="4860817"/>
            <a:ext cx="2206574" cy="1092607"/>
          </a:xfrm>
          <a:prstGeom prst="rect">
            <a:avLst/>
          </a:prstGeom>
          <a:noFill/>
        </p:spPr>
        <p:txBody>
          <a:bodyPr wrap="square" rtlCol="0">
            <a:spAutoFit/>
          </a:bodyPr>
          <a:lstStyle/>
          <a:p>
            <a:r>
              <a:rPr lang="ka-GE" sz="1600" b="1" dirty="0">
                <a:latin typeface="BPG LE Studio 02 Caps" panose="020B0503020202020204" pitchFamily="34" charset="0"/>
              </a:rPr>
              <a:t>კვლევის შედეგების გათვალისწინება საგრანტო სქემის შემუშავებისას </a:t>
            </a:r>
            <a:endParaRPr lang="en-GE" sz="1600" b="1" dirty="0">
              <a:latin typeface="BPG LE Studio 02 Caps" panose="020B0503020202020204" pitchFamily="34" charset="0"/>
            </a:endParaRPr>
          </a:p>
        </p:txBody>
      </p:sp>
      <p:pic>
        <p:nvPicPr>
          <p:cNvPr id="22" name="Picture 21">
            <a:extLst>
              <a:ext uri="{FF2B5EF4-FFF2-40B4-BE49-F238E27FC236}">
                <a16:creationId xmlns:a16="http://schemas.microsoft.com/office/drawing/2014/main" id="{33C58E94-90D0-4841-BA94-356293D197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548" y="514530"/>
            <a:ext cx="7696200" cy="6172200"/>
          </a:xfrm>
          <a:prstGeom prst="rect">
            <a:avLst/>
          </a:prstGeom>
        </p:spPr>
      </p:pic>
      <p:pic>
        <p:nvPicPr>
          <p:cNvPr id="10" name="Picture 9">
            <a:extLst>
              <a:ext uri="{FF2B5EF4-FFF2-40B4-BE49-F238E27FC236}">
                <a16:creationId xmlns:a16="http://schemas.microsoft.com/office/drawing/2014/main" id="{674705F9-05BA-B940-9C83-610CCA5C98D7}"/>
              </a:ext>
            </a:extLst>
          </p:cNvPr>
          <p:cNvPicPr>
            <a:picLocks noChangeAspect="1"/>
          </p:cNvPicPr>
          <p:nvPr/>
        </p:nvPicPr>
        <p:blipFill>
          <a:blip r:embed="rId7"/>
          <a:stretch>
            <a:fillRect/>
          </a:stretch>
        </p:blipFill>
        <p:spPr>
          <a:xfrm>
            <a:off x="5346700" y="2052559"/>
            <a:ext cx="749300" cy="558800"/>
          </a:xfrm>
          <a:prstGeom prst="rect">
            <a:avLst/>
          </a:prstGeom>
        </p:spPr>
      </p:pic>
      <p:pic>
        <p:nvPicPr>
          <p:cNvPr id="12" name="Picture 11">
            <a:extLst>
              <a:ext uri="{FF2B5EF4-FFF2-40B4-BE49-F238E27FC236}">
                <a16:creationId xmlns:a16="http://schemas.microsoft.com/office/drawing/2014/main" id="{11090DF4-7E09-4C4F-9AB3-C15DD65D962C}"/>
              </a:ext>
            </a:extLst>
          </p:cNvPr>
          <p:cNvPicPr>
            <a:picLocks noChangeAspect="1"/>
          </p:cNvPicPr>
          <p:nvPr/>
        </p:nvPicPr>
        <p:blipFill>
          <a:blip r:embed="rId8"/>
          <a:stretch>
            <a:fillRect/>
          </a:stretch>
        </p:blipFill>
        <p:spPr>
          <a:xfrm>
            <a:off x="6593279" y="3453830"/>
            <a:ext cx="702712" cy="702712"/>
          </a:xfrm>
          <a:prstGeom prst="rect">
            <a:avLst/>
          </a:prstGeom>
        </p:spPr>
      </p:pic>
      <p:pic>
        <p:nvPicPr>
          <p:cNvPr id="14" name="Picture 13">
            <a:extLst>
              <a:ext uri="{FF2B5EF4-FFF2-40B4-BE49-F238E27FC236}">
                <a16:creationId xmlns:a16="http://schemas.microsoft.com/office/drawing/2014/main" id="{64234960-8146-4F48-BE84-B660B67C89FA}"/>
              </a:ext>
            </a:extLst>
          </p:cNvPr>
          <p:cNvPicPr>
            <a:picLocks noChangeAspect="1"/>
          </p:cNvPicPr>
          <p:nvPr/>
        </p:nvPicPr>
        <p:blipFill>
          <a:blip r:embed="rId9"/>
          <a:stretch>
            <a:fillRect/>
          </a:stretch>
        </p:blipFill>
        <p:spPr>
          <a:xfrm>
            <a:off x="3846517" y="3529046"/>
            <a:ext cx="702712" cy="702712"/>
          </a:xfrm>
          <a:prstGeom prst="rect">
            <a:avLst/>
          </a:prstGeom>
        </p:spPr>
      </p:pic>
      <p:pic>
        <p:nvPicPr>
          <p:cNvPr id="15" name="Picture 14">
            <a:extLst>
              <a:ext uri="{FF2B5EF4-FFF2-40B4-BE49-F238E27FC236}">
                <a16:creationId xmlns:a16="http://schemas.microsoft.com/office/drawing/2014/main" id="{F50DE6DB-B0B0-8F4C-878D-3B6FE4FF5580}"/>
              </a:ext>
            </a:extLst>
          </p:cNvPr>
          <p:cNvPicPr>
            <a:picLocks noChangeAspect="1"/>
          </p:cNvPicPr>
          <p:nvPr/>
        </p:nvPicPr>
        <p:blipFill>
          <a:blip r:embed="rId10"/>
          <a:stretch>
            <a:fillRect/>
          </a:stretch>
        </p:blipFill>
        <p:spPr>
          <a:xfrm>
            <a:off x="5371771" y="4962560"/>
            <a:ext cx="502877" cy="664517"/>
          </a:xfrm>
          <a:prstGeom prst="rect">
            <a:avLst/>
          </a:prstGeom>
        </p:spPr>
      </p:pic>
    </p:spTree>
    <p:extLst>
      <p:ext uri="{BB962C8B-B14F-4D97-AF65-F5344CB8AC3E}">
        <p14:creationId xmlns:p14="http://schemas.microsoft.com/office/powerpoint/2010/main" val="404429454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29F75DE-EF9F-894B-B31A-27FD615392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sp>
        <p:nvSpPr>
          <p:cNvPr id="27" name="TextBox 26"/>
          <p:cNvSpPr txBox="1"/>
          <p:nvPr/>
        </p:nvSpPr>
        <p:spPr>
          <a:xfrm flipH="1">
            <a:off x="6258507" y="2171652"/>
            <a:ext cx="5555267" cy="1938992"/>
          </a:xfrm>
          <a:prstGeom prst="rect">
            <a:avLst/>
          </a:prstGeom>
          <a:noFill/>
        </p:spPr>
        <p:txBody>
          <a:bodyPr wrap="square" rtlCol="0">
            <a:spAutoFit/>
          </a:bodyPr>
          <a:lstStyle/>
          <a:p>
            <a:pPr algn="r"/>
            <a:r>
              <a:rPr lang="ka-GE" sz="2000" b="1" dirty="0">
                <a:solidFill>
                  <a:srgbClr val="C00000"/>
                </a:solidFill>
                <a:latin typeface="BPG LE Studio 02" panose="020B0503020202020204" pitchFamily="34" charset="0"/>
                <a:ea typeface="Calibri" panose="020F0502020204030204" pitchFamily="34" charset="0"/>
              </a:rPr>
              <a:t>კომპონენტი</a:t>
            </a:r>
            <a:r>
              <a:rPr lang="en-US" sz="2000" b="1" dirty="0">
                <a:solidFill>
                  <a:srgbClr val="C00000"/>
                </a:solidFill>
                <a:effectLst/>
                <a:latin typeface="BPG LE Studio 02" panose="020B0503020202020204" pitchFamily="34" charset="0"/>
                <a:ea typeface="Calibri" panose="020F0502020204030204" pitchFamily="34" charset="0"/>
              </a:rPr>
              <a:t> 2</a:t>
            </a:r>
            <a:r>
              <a:rPr lang="ka-GE" sz="2000" b="1" dirty="0">
                <a:solidFill>
                  <a:srgbClr val="C00000"/>
                </a:solidFill>
                <a:effectLst/>
                <a:latin typeface="BPG LE Studio 02" panose="020B0503020202020204" pitchFamily="34" charset="0"/>
                <a:ea typeface="Calibri" panose="020F0502020204030204" pitchFamily="34" charset="0"/>
              </a:rPr>
              <a:t>:</a:t>
            </a:r>
            <a:r>
              <a:rPr lang="en-US" sz="2000" b="1" dirty="0">
                <a:solidFill>
                  <a:schemeClr val="accent3">
                    <a:lumMod val="60000"/>
                    <a:lumOff val="40000"/>
                  </a:schemeClr>
                </a:solidFill>
                <a:effectLst/>
                <a:latin typeface="BPG LE Studio 02" panose="020B0503020202020204" pitchFamily="34" charset="0"/>
                <a:ea typeface="Calibri" panose="020F0502020204030204" pitchFamily="34" charset="0"/>
              </a:rPr>
              <a:t> </a:t>
            </a:r>
          </a:p>
          <a:p>
            <a:pPr algn="r"/>
            <a:r>
              <a:rPr lang="ka-GE" sz="2000" dirty="0">
                <a:latin typeface="BPG LE Studio 02" panose="020B0503020202020204" pitchFamily="34" charset="0"/>
                <a:ea typeface="Calibri" panose="020F0502020204030204" pitchFamily="34" charset="0"/>
              </a:rPr>
              <a:t>მოკლევადიანი და გრძელვადიანი პროფესიული საგანმანათლებლო </a:t>
            </a:r>
            <a:r>
              <a:rPr lang="ka-GE" sz="2000" dirty="0">
                <a:effectLst/>
                <a:latin typeface="BPG LE Studio 02" panose="020B0503020202020204" pitchFamily="34" charset="0"/>
                <a:ea typeface="Calibri" panose="020F0502020204030204" pitchFamily="34" charset="0"/>
              </a:rPr>
              <a:t>პროგრამების შემუშავება კერძო სექტორის მოთხოვნების შესაბამისად</a:t>
            </a:r>
          </a:p>
        </p:txBody>
      </p:sp>
      <p:sp>
        <p:nvSpPr>
          <p:cNvPr id="36" name="TextBox 35"/>
          <p:cNvSpPr txBox="1"/>
          <p:nvPr/>
        </p:nvSpPr>
        <p:spPr>
          <a:xfrm flipH="1">
            <a:off x="5243201" y="4178901"/>
            <a:ext cx="6560820" cy="1631216"/>
          </a:xfrm>
          <a:prstGeom prst="rect">
            <a:avLst/>
          </a:prstGeom>
          <a:noFill/>
        </p:spPr>
        <p:txBody>
          <a:bodyPr wrap="square" rtlCol="0">
            <a:spAutoFit/>
          </a:bodyPr>
          <a:lstStyle/>
          <a:p>
            <a:pPr algn="r"/>
            <a:r>
              <a:rPr lang="ka-GE" sz="2000" b="1" dirty="0">
                <a:solidFill>
                  <a:srgbClr val="C00000"/>
                </a:solidFill>
                <a:latin typeface="BPG LE Studio 02" panose="020B0503020202020204" pitchFamily="34" charset="0"/>
                <a:ea typeface="Calibri" panose="020F0502020204030204" pitchFamily="34" charset="0"/>
              </a:rPr>
              <a:t>კომპონენტი </a:t>
            </a:r>
            <a:r>
              <a:rPr lang="en-US" sz="2000" b="1" dirty="0">
                <a:solidFill>
                  <a:srgbClr val="C00000"/>
                </a:solidFill>
                <a:effectLst/>
                <a:latin typeface="BPG LE Studio 02" panose="020B0503020202020204" pitchFamily="34" charset="0"/>
                <a:ea typeface="Calibri" panose="020F0502020204030204" pitchFamily="34" charset="0"/>
              </a:rPr>
              <a:t>3:</a:t>
            </a:r>
            <a:r>
              <a:rPr lang="en-US" sz="2000" b="1" dirty="0">
                <a:solidFill>
                  <a:schemeClr val="accent6">
                    <a:lumMod val="75000"/>
                  </a:schemeClr>
                </a:solidFill>
                <a:effectLst/>
                <a:latin typeface="BPG LE Studio 02" panose="020B0503020202020204" pitchFamily="34" charset="0"/>
                <a:ea typeface="Calibri" panose="020F0502020204030204" pitchFamily="34" charset="0"/>
              </a:rPr>
              <a:t> </a:t>
            </a:r>
          </a:p>
          <a:p>
            <a:pPr algn="r"/>
            <a:r>
              <a:rPr lang="ka-GE" sz="2000" dirty="0">
                <a:latin typeface="BPG LE Studio 02" panose="020B0503020202020204" pitchFamily="34" charset="0"/>
                <a:ea typeface="Cambria Math" panose="02040503050406030204" pitchFamily="18" charset="0"/>
                <a:cs typeface="Arial" panose="020B0604020202020204" pitchFamily="34" charset="0"/>
              </a:rPr>
              <a:t>მომზადება -გადამზადების შესაძლებლობებზე ხელმისაწვდომობის გაზრდა რეგიონებში და პროექტის სამიზნე ჯგუფებისთვის</a:t>
            </a:r>
            <a:endParaRPr lang="en-US" sz="2000" dirty="0">
              <a:latin typeface="BPG LE Studio 02" panose="020B0503020202020204"/>
            </a:endParaRPr>
          </a:p>
        </p:txBody>
      </p:sp>
      <p:sp>
        <p:nvSpPr>
          <p:cNvPr id="46" name="TextBox 45">
            <a:extLst>
              <a:ext uri="{FF2B5EF4-FFF2-40B4-BE49-F238E27FC236}">
                <a16:creationId xmlns:a16="http://schemas.microsoft.com/office/drawing/2014/main" id="{686EEBC5-560E-477C-8209-B35D30A7C17F}"/>
              </a:ext>
            </a:extLst>
          </p:cNvPr>
          <p:cNvSpPr txBox="1"/>
          <p:nvPr/>
        </p:nvSpPr>
        <p:spPr>
          <a:xfrm flipH="1">
            <a:off x="6258508" y="854426"/>
            <a:ext cx="5555266" cy="1015663"/>
          </a:xfrm>
          <a:prstGeom prst="rect">
            <a:avLst/>
          </a:prstGeom>
          <a:noFill/>
        </p:spPr>
        <p:txBody>
          <a:bodyPr wrap="square" rtlCol="0">
            <a:spAutoFit/>
          </a:bodyPr>
          <a:lstStyle/>
          <a:p>
            <a:pPr algn="r"/>
            <a:r>
              <a:rPr lang="ka-GE" sz="2000" b="1" dirty="0">
                <a:solidFill>
                  <a:srgbClr val="C00000"/>
                </a:solidFill>
                <a:latin typeface="BPG LE Studio 02" panose="020B0503020202020204" pitchFamily="34" charset="0"/>
                <a:ea typeface="Calibri" panose="020F0502020204030204" pitchFamily="34" charset="0"/>
              </a:rPr>
              <a:t>კომპონენტი</a:t>
            </a:r>
            <a:r>
              <a:rPr lang="en-US" sz="2000" b="1" dirty="0">
                <a:solidFill>
                  <a:srgbClr val="C00000"/>
                </a:solidFill>
                <a:effectLst/>
                <a:latin typeface="BPG LE Studio 02" panose="020B0503020202020204" pitchFamily="34" charset="0"/>
                <a:ea typeface="Calibri" panose="020F0502020204030204" pitchFamily="34" charset="0"/>
              </a:rPr>
              <a:t> 1</a:t>
            </a:r>
            <a:r>
              <a:rPr lang="en-US" sz="2000" dirty="0">
                <a:effectLst/>
                <a:latin typeface="BPG LE Studio 02" panose="020B0503020202020204" pitchFamily="34" charset="0"/>
                <a:ea typeface="Calibri" panose="020F0502020204030204" pitchFamily="34" charset="0"/>
              </a:rPr>
              <a:t>: </a:t>
            </a:r>
          </a:p>
          <a:p>
            <a:pPr algn="r"/>
            <a:r>
              <a:rPr lang="ka-GE" sz="2000" dirty="0">
                <a:effectLst/>
                <a:latin typeface="BPG LE Studio 02" panose="020B0503020202020204" pitchFamily="34" charset="0"/>
                <a:ea typeface="Calibri" panose="020F0502020204030204" pitchFamily="34" charset="0"/>
              </a:rPr>
              <a:t>კერძო სექტორის სტიმულირება უნარების განვითარების პროცესში ჩართვისთვის</a:t>
            </a:r>
            <a:endParaRPr lang="en-US" sz="2000" b="1" dirty="0">
              <a:latin typeface="BPG LE Studio 02" panose="020B0503020202020204" pitchFamily="34" charset="0"/>
              <a:ea typeface="Cambria Math" panose="02040503050406030204" pitchFamily="18" charset="0"/>
              <a:cs typeface="Arial" panose="020B0604020202020204" pitchFamily="34" charset="0"/>
            </a:endParaRPr>
          </a:p>
        </p:txBody>
      </p:sp>
      <p:sp>
        <p:nvSpPr>
          <p:cNvPr id="2" name="Title 1"/>
          <p:cNvSpPr>
            <a:spLocks noGrp="1"/>
          </p:cNvSpPr>
          <p:nvPr>
            <p:ph type="title"/>
          </p:nvPr>
        </p:nvSpPr>
        <p:spPr>
          <a:xfrm>
            <a:off x="262414" y="164700"/>
            <a:ext cx="11228832" cy="867324"/>
          </a:xfrm>
        </p:spPr>
        <p:txBody>
          <a:bodyPr>
            <a:normAutofit/>
          </a:bodyPr>
          <a:lstStyle/>
          <a:p>
            <a:r>
              <a:rPr lang="ka-GE" sz="2400" dirty="0">
                <a:latin typeface="BPG LE Studio 02 Caps" panose="020B0503020202020204" pitchFamily="34" charset="0"/>
              </a:rPr>
              <a:t>პროგრამით გათვალისწინებული ინტერვენციები</a:t>
            </a:r>
            <a:endParaRPr lang="en-GE" sz="2400" dirty="0">
              <a:latin typeface="BPG LE Studio 02 Caps" panose="020B0503020202020204" pitchFamily="34" charset="0"/>
            </a:endParaRPr>
          </a:p>
        </p:txBody>
      </p:sp>
      <p:sp>
        <p:nvSpPr>
          <p:cNvPr id="9" name="Slide Number Placeholder 8"/>
          <p:cNvSpPr>
            <a:spLocks noGrp="1"/>
          </p:cNvSpPr>
          <p:nvPr>
            <p:ph type="sldNum" sz="quarter" idx="12"/>
          </p:nvPr>
        </p:nvSpPr>
        <p:spPr/>
        <p:txBody>
          <a:bodyPr/>
          <a:lstStyle/>
          <a:p>
            <a:fld id="{A63B5EE8-83E0-4B3D-9476-D90607021EEC}" type="slidenum">
              <a:rPr lang="en-US" smtClean="0"/>
              <a:pPr/>
              <a:t>6</a:t>
            </a:fld>
            <a:endParaRPr lang="en-US"/>
          </a:p>
        </p:txBody>
      </p:sp>
      <p:pic>
        <p:nvPicPr>
          <p:cNvPr id="13" name="Picture 12">
            <a:extLst>
              <a:ext uri="{FF2B5EF4-FFF2-40B4-BE49-F238E27FC236}">
                <a16:creationId xmlns:a16="http://schemas.microsoft.com/office/drawing/2014/main" id="{465EC220-CF2C-0B44-BA83-6C33A33122C5}"/>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44143" y="0"/>
            <a:ext cx="6634370" cy="6341501"/>
          </a:xfrm>
          <a:prstGeom prst="rect">
            <a:avLst/>
          </a:prstGeom>
        </p:spPr>
      </p:pic>
      <p:pic>
        <p:nvPicPr>
          <p:cNvPr id="28" name="Picture 27" descr="Logo&#10;&#10;Description automatically generated">
            <a:extLst>
              <a:ext uri="{FF2B5EF4-FFF2-40B4-BE49-F238E27FC236}">
                <a16:creationId xmlns:a16="http://schemas.microsoft.com/office/drawing/2014/main" id="{E67A5080-E149-D047-845A-7246326640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7282" y="5853499"/>
            <a:ext cx="2382109" cy="921876"/>
          </a:xfrm>
          <a:prstGeom prst="rect">
            <a:avLst/>
          </a:prstGeom>
        </p:spPr>
      </p:pic>
    </p:spTree>
    <p:extLst>
      <p:ext uri="{BB962C8B-B14F-4D97-AF65-F5344CB8AC3E}">
        <p14:creationId xmlns:p14="http://schemas.microsoft.com/office/powerpoint/2010/main" val="3646739534"/>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24B89A0-E2F3-1F41-8997-9E97A2573B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38" y="-49661"/>
            <a:ext cx="12280286" cy="6907661"/>
          </a:xfrm>
          <a:prstGeom prst="rect">
            <a:avLst/>
          </a:prstGeom>
        </p:spPr>
      </p:pic>
      <p:pic>
        <p:nvPicPr>
          <p:cNvPr id="38" name="Picture 37">
            <a:extLst>
              <a:ext uri="{FF2B5EF4-FFF2-40B4-BE49-F238E27FC236}">
                <a16:creationId xmlns:a16="http://schemas.microsoft.com/office/drawing/2014/main" id="{6D9D2668-B9C9-5E4D-9E15-9F6E204C6552}"/>
              </a:ext>
            </a:extLst>
          </p:cNvPr>
          <p:cNvPicPr>
            <a:picLocks noChangeAspect="1"/>
          </p:cNvPicPr>
          <p:nvPr/>
        </p:nvPicPr>
        <p:blipFill>
          <a:blip r:embed="rId4"/>
          <a:stretch>
            <a:fillRect/>
          </a:stretch>
        </p:blipFill>
        <p:spPr>
          <a:xfrm>
            <a:off x="-44143" y="247830"/>
            <a:ext cx="6504544" cy="989109"/>
          </a:xfrm>
          <a:prstGeom prst="rect">
            <a:avLst/>
          </a:prstGeom>
        </p:spPr>
      </p:pic>
      <p:sp>
        <p:nvSpPr>
          <p:cNvPr id="39" name="Title 1">
            <a:extLst>
              <a:ext uri="{FF2B5EF4-FFF2-40B4-BE49-F238E27FC236}">
                <a16:creationId xmlns:a16="http://schemas.microsoft.com/office/drawing/2014/main" id="{151DB60F-9045-B54F-B26E-E4D36A9F00B5}"/>
              </a:ext>
            </a:extLst>
          </p:cNvPr>
          <p:cNvSpPr txBox="1">
            <a:spLocks/>
          </p:cNvSpPr>
          <p:nvPr/>
        </p:nvSpPr>
        <p:spPr>
          <a:xfrm>
            <a:off x="196408" y="298215"/>
            <a:ext cx="6982152" cy="8800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r>
              <a:rPr lang="ka-GE" sz="2400" dirty="0">
                <a:solidFill>
                  <a:schemeClr val="bg1"/>
                </a:solidFill>
                <a:latin typeface="BPG LE Studio 02 Caps" panose="020B0503020202020204" pitchFamily="34" charset="0"/>
              </a:rPr>
              <a:t>პროგრამის</a:t>
            </a:r>
          </a:p>
          <a:p>
            <a:r>
              <a:rPr lang="ka-GE" sz="2400" dirty="0">
                <a:solidFill>
                  <a:schemeClr val="bg1"/>
                </a:solidFill>
                <a:latin typeface="BPG LE Studio 02 Caps" panose="020B0503020202020204" pitchFamily="34" charset="0"/>
              </a:rPr>
              <a:t>მოსალოდნელი შედეგები</a:t>
            </a:r>
            <a:endParaRPr lang="en-GE" sz="2400" dirty="0">
              <a:solidFill>
                <a:schemeClr val="bg1"/>
              </a:solidFill>
              <a:latin typeface="BPG LE Studio 02 Caps" panose="020B0503020202020204" pitchFamily="34" charset="0"/>
            </a:endParaRPr>
          </a:p>
        </p:txBody>
      </p:sp>
      <p:sp>
        <p:nvSpPr>
          <p:cNvPr id="60" name="Title 1">
            <a:extLst>
              <a:ext uri="{FF2B5EF4-FFF2-40B4-BE49-F238E27FC236}">
                <a16:creationId xmlns:a16="http://schemas.microsoft.com/office/drawing/2014/main" id="{3097EAF5-B5A3-5246-BEF1-FAF4DAC2E524}"/>
              </a:ext>
            </a:extLst>
          </p:cNvPr>
          <p:cNvSpPr txBox="1">
            <a:spLocks/>
          </p:cNvSpPr>
          <p:nvPr/>
        </p:nvSpPr>
        <p:spPr>
          <a:xfrm>
            <a:off x="838200" y="0"/>
            <a:ext cx="10515600" cy="7148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404040"/>
                </a:solidFill>
                <a:latin typeface="+mj-lt"/>
                <a:ea typeface="+mj-ea"/>
                <a:cs typeface="+mj-cs"/>
              </a:defRPr>
            </a:lvl1pPr>
          </a:lstStyle>
          <a:p>
            <a:endParaRPr lang="en-US">
              <a:solidFill>
                <a:schemeClr val="tx2">
                  <a:lumMod val="85000"/>
                  <a:lumOff val="15000"/>
                </a:schemeClr>
              </a:solidFill>
            </a:endParaRPr>
          </a:p>
          <a:p>
            <a:endParaRPr lang="en-IN" sz="3200">
              <a:solidFill>
                <a:schemeClr val="bg2">
                  <a:lumMod val="50000"/>
                </a:schemeClr>
              </a:solidFill>
            </a:endParaRPr>
          </a:p>
        </p:txBody>
      </p:sp>
      <p:pic>
        <p:nvPicPr>
          <p:cNvPr id="40" name="Picture 39" descr="Logo&#10;&#10;Description automatically generated">
            <a:extLst>
              <a:ext uri="{FF2B5EF4-FFF2-40B4-BE49-F238E27FC236}">
                <a16:creationId xmlns:a16="http://schemas.microsoft.com/office/drawing/2014/main" id="{8E404B87-3C8A-4549-A17F-17BB05EA0A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7282" y="5853499"/>
            <a:ext cx="2382109" cy="921876"/>
          </a:xfrm>
          <a:prstGeom prst="rect">
            <a:avLst/>
          </a:prstGeom>
        </p:spPr>
      </p:pic>
      <p:pic>
        <p:nvPicPr>
          <p:cNvPr id="3" name="Picture 2">
            <a:extLst>
              <a:ext uri="{FF2B5EF4-FFF2-40B4-BE49-F238E27FC236}">
                <a16:creationId xmlns:a16="http://schemas.microsoft.com/office/drawing/2014/main" id="{530D9C00-F4EB-BE45-BB11-BA9264CD3F04}"/>
              </a:ext>
            </a:extLst>
          </p:cNvPr>
          <p:cNvPicPr>
            <a:picLocks noChangeAspect="1"/>
          </p:cNvPicPr>
          <p:nvPr/>
        </p:nvPicPr>
        <p:blipFill>
          <a:blip r:embed="rId6"/>
          <a:stretch>
            <a:fillRect/>
          </a:stretch>
        </p:blipFill>
        <p:spPr>
          <a:xfrm>
            <a:off x="237483" y="1468579"/>
            <a:ext cx="4402753" cy="2325527"/>
          </a:xfrm>
          <a:prstGeom prst="rect">
            <a:avLst/>
          </a:prstGeom>
        </p:spPr>
      </p:pic>
      <p:pic>
        <p:nvPicPr>
          <p:cNvPr id="41" name="Picture 40">
            <a:extLst>
              <a:ext uri="{FF2B5EF4-FFF2-40B4-BE49-F238E27FC236}">
                <a16:creationId xmlns:a16="http://schemas.microsoft.com/office/drawing/2014/main" id="{99914021-6F36-DA49-9BCC-44A7E1A5F36C}"/>
              </a:ext>
            </a:extLst>
          </p:cNvPr>
          <p:cNvPicPr>
            <a:picLocks noChangeAspect="1"/>
          </p:cNvPicPr>
          <p:nvPr/>
        </p:nvPicPr>
        <p:blipFill>
          <a:blip r:embed="rId6"/>
          <a:stretch>
            <a:fillRect/>
          </a:stretch>
        </p:blipFill>
        <p:spPr>
          <a:xfrm>
            <a:off x="6128100" y="3794106"/>
            <a:ext cx="4678476" cy="2588062"/>
          </a:xfrm>
          <a:prstGeom prst="rect">
            <a:avLst/>
          </a:prstGeom>
        </p:spPr>
      </p:pic>
      <p:pic>
        <p:nvPicPr>
          <p:cNvPr id="42" name="Picture 41">
            <a:extLst>
              <a:ext uri="{FF2B5EF4-FFF2-40B4-BE49-F238E27FC236}">
                <a16:creationId xmlns:a16="http://schemas.microsoft.com/office/drawing/2014/main" id="{D1AC9FC1-3FC8-A54B-8D62-6877B469CD3F}"/>
              </a:ext>
            </a:extLst>
          </p:cNvPr>
          <p:cNvPicPr>
            <a:picLocks noChangeAspect="1"/>
          </p:cNvPicPr>
          <p:nvPr/>
        </p:nvPicPr>
        <p:blipFill>
          <a:blip r:embed="rId6"/>
          <a:stretch>
            <a:fillRect/>
          </a:stretch>
        </p:blipFill>
        <p:spPr>
          <a:xfrm>
            <a:off x="4288529" y="1504046"/>
            <a:ext cx="4166507" cy="2325527"/>
          </a:xfrm>
          <a:prstGeom prst="rect">
            <a:avLst/>
          </a:prstGeom>
        </p:spPr>
      </p:pic>
      <p:pic>
        <p:nvPicPr>
          <p:cNvPr id="43" name="Picture 42">
            <a:extLst>
              <a:ext uri="{FF2B5EF4-FFF2-40B4-BE49-F238E27FC236}">
                <a16:creationId xmlns:a16="http://schemas.microsoft.com/office/drawing/2014/main" id="{316FC559-4725-1D49-BFE4-A40F6B11E279}"/>
              </a:ext>
            </a:extLst>
          </p:cNvPr>
          <p:cNvPicPr>
            <a:picLocks noChangeAspect="1"/>
          </p:cNvPicPr>
          <p:nvPr/>
        </p:nvPicPr>
        <p:blipFill>
          <a:blip r:embed="rId6"/>
          <a:stretch>
            <a:fillRect/>
          </a:stretch>
        </p:blipFill>
        <p:spPr>
          <a:xfrm>
            <a:off x="1562867" y="3830998"/>
            <a:ext cx="4678476" cy="2325527"/>
          </a:xfrm>
          <a:prstGeom prst="rect">
            <a:avLst/>
          </a:prstGeom>
        </p:spPr>
      </p:pic>
      <p:pic>
        <p:nvPicPr>
          <p:cNvPr id="45" name="Picture 44">
            <a:extLst>
              <a:ext uri="{FF2B5EF4-FFF2-40B4-BE49-F238E27FC236}">
                <a16:creationId xmlns:a16="http://schemas.microsoft.com/office/drawing/2014/main" id="{0F7FA295-B30D-624C-813C-9970C3C59FEC}"/>
              </a:ext>
            </a:extLst>
          </p:cNvPr>
          <p:cNvPicPr>
            <a:picLocks noChangeAspect="1"/>
          </p:cNvPicPr>
          <p:nvPr/>
        </p:nvPicPr>
        <p:blipFill>
          <a:blip r:embed="rId6"/>
          <a:stretch>
            <a:fillRect/>
          </a:stretch>
        </p:blipFill>
        <p:spPr>
          <a:xfrm>
            <a:off x="8167985" y="1491440"/>
            <a:ext cx="4402753" cy="2588062"/>
          </a:xfrm>
          <a:prstGeom prst="rect">
            <a:avLst/>
          </a:prstGeom>
        </p:spPr>
      </p:pic>
      <p:sp>
        <p:nvSpPr>
          <p:cNvPr id="138" name="Rectangle 137">
            <a:extLst>
              <a:ext uri="{FF2B5EF4-FFF2-40B4-BE49-F238E27FC236}">
                <a16:creationId xmlns:a16="http://schemas.microsoft.com/office/drawing/2014/main" id="{5DAF2DF6-5164-E844-B790-D60CAB51EEE3}"/>
              </a:ext>
            </a:extLst>
          </p:cNvPr>
          <p:cNvSpPr/>
          <p:nvPr/>
        </p:nvSpPr>
        <p:spPr>
          <a:xfrm>
            <a:off x="803077" y="1944750"/>
            <a:ext cx="2955150" cy="369332"/>
          </a:xfrm>
          <a:prstGeom prst="rect">
            <a:avLst/>
          </a:prstGeom>
          <a:noFill/>
        </p:spPr>
        <p:txBody>
          <a:bodyPr wrap="square">
            <a:spAutoFit/>
          </a:bodyPr>
          <a:lstStyle/>
          <a:p>
            <a:r>
              <a:rPr lang="ka-GE" b="1" dirty="0">
                <a:solidFill>
                  <a:srgbClr val="C00000"/>
                </a:solidFill>
                <a:latin typeface="BPG LE Studio 02" panose="020B0503020202020204" pitchFamily="34" charset="0"/>
                <a:cs typeface="Arial" panose="020B0604020202020204" pitchFamily="34" charset="0"/>
              </a:rPr>
              <a:t>მიზანი</a:t>
            </a:r>
            <a:r>
              <a:rPr lang="en-US" b="1" dirty="0">
                <a:solidFill>
                  <a:srgbClr val="C00000"/>
                </a:solidFill>
                <a:latin typeface="BPG LE Studio 02" panose="020B0503020202020204" pitchFamily="34" charset="0"/>
                <a:cs typeface="Arial" panose="020B0604020202020204" pitchFamily="34" charset="0"/>
              </a:rPr>
              <a:t> </a:t>
            </a:r>
            <a:r>
              <a:rPr lang="ka-GE" b="1" dirty="0">
                <a:solidFill>
                  <a:srgbClr val="C00000"/>
                </a:solidFill>
                <a:latin typeface="Arial" panose="020B0604020202020204" pitchFamily="34" charset="0"/>
                <a:cs typeface="Arial" panose="020B0604020202020204" pitchFamily="34" charset="0"/>
              </a:rPr>
              <a:t>1</a:t>
            </a:r>
            <a:r>
              <a:rPr lang="en-US" b="1" dirty="0">
                <a:solidFill>
                  <a:srgbClr val="C00000"/>
                </a:solidFill>
                <a:latin typeface="BPG LE Studio 02" panose="020B0503020202020204" pitchFamily="34" charset="0"/>
                <a:cs typeface="Arial" panose="020B0604020202020204" pitchFamily="34" charset="0"/>
              </a:rPr>
              <a:t>:</a:t>
            </a:r>
          </a:p>
        </p:txBody>
      </p:sp>
      <p:sp>
        <p:nvSpPr>
          <p:cNvPr id="139" name="Rectangle 138">
            <a:extLst>
              <a:ext uri="{FF2B5EF4-FFF2-40B4-BE49-F238E27FC236}">
                <a16:creationId xmlns:a16="http://schemas.microsoft.com/office/drawing/2014/main" id="{678FF508-509B-E943-97AD-DD17C3DB0714}"/>
              </a:ext>
            </a:extLst>
          </p:cNvPr>
          <p:cNvSpPr/>
          <p:nvPr/>
        </p:nvSpPr>
        <p:spPr>
          <a:xfrm>
            <a:off x="832407" y="2305795"/>
            <a:ext cx="3253018" cy="830997"/>
          </a:xfrm>
          <a:prstGeom prst="rect">
            <a:avLst/>
          </a:prstGeom>
        </p:spPr>
        <p:txBody>
          <a:bodyPr wrap="square">
            <a:spAutoFit/>
          </a:bodyPr>
          <a:lstStyle/>
          <a:p>
            <a:r>
              <a:rPr lang="en-US" sz="1600" b="1" dirty="0">
                <a:latin typeface="BPG LE Studio 02" panose="020B0503020202020204" pitchFamily="34" charset="0"/>
              </a:rPr>
              <a:t>4,800 </a:t>
            </a:r>
            <a:r>
              <a:rPr lang="ka-GE" sz="1600" b="1" dirty="0">
                <a:latin typeface="BPG LE Studio 02" panose="020B0503020202020204" pitchFamily="34" charset="0"/>
              </a:rPr>
              <a:t>პირმა დაასრულა მომზადება-გადამზადების პროგრამები</a:t>
            </a:r>
            <a:endParaRPr lang="en-US" sz="1600" b="1" dirty="0">
              <a:latin typeface="BPG LE Studio 02" panose="020B0503020202020204" pitchFamily="34" charset="0"/>
            </a:endParaRPr>
          </a:p>
        </p:txBody>
      </p:sp>
      <p:sp>
        <p:nvSpPr>
          <p:cNvPr id="142" name="Rectangle 141">
            <a:extLst>
              <a:ext uri="{FF2B5EF4-FFF2-40B4-BE49-F238E27FC236}">
                <a16:creationId xmlns:a16="http://schemas.microsoft.com/office/drawing/2014/main" id="{CBA9DC42-EC4F-814F-B19B-D7DDBA538249}"/>
              </a:ext>
            </a:extLst>
          </p:cNvPr>
          <p:cNvSpPr/>
          <p:nvPr/>
        </p:nvSpPr>
        <p:spPr>
          <a:xfrm>
            <a:off x="4878240" y="1976425"/>
            <a:ext cx="2955150" cy="369332"/>
          </a:xfrm>
          <a:prstGeom prst="rect">
            <a:avLst/>
          </a:prstGeom>
          <a:noFill/>
        </p:spPr>
        <p:txBody>
          <a:bodyPr wrap="square">
            <a:spAutoFit/>
          </a:bodyPr>
          <a:lstStyle/>
          <a:p>
            <a:r>
              <a:rPr lang="ka-GE" b="1" dirty="0">
                <a:solidFill>
                  <a:srgbClr val="C00000"/>
                </a:solidFill>
                <a:latin typeface="BPG LE Studio 02" panose="020B0503020202020204" pitchFamily="34" charset="0"/>
                <a:cs typeface="Arial" panose="020B0604020202020204" pitchFamily="34" charset="0"/>
              </a:rPr>
              <a:t>მიზანი</a:t>
            </a:r>
            <a:r>
              <a:rPr lang="en-US" b="1" dirty="0">
                <a:solidFill>
                  <a:srgbClr val="C00000"/>
                </a:solidFill>
                <a:latin typeface="BPG LE Studio 02" panose="020B0503020202020204" pitchFamily="34" charset="0"/>
                <a:cs typeface="Arial" panose="020B0604020202020204" pitchFamily="34" charset="0"/>
              </a:rPr>
              <a:t> </a:t>
            </a:r>
            <a:r>
              <a:rPr lang="ka-GE" b="1" dirty="0">
                <a:solidFill>
                  <a:srgbClr val="C00000"/>
                </a:solidFill>
                <a:latin typeface="Arial" panose="020B0604020202020204" pitchFamily="34" charset="0"/>
                <a:cs typeface="Arial" panose="020B0604020202020204" pitchFamily="34" charset="0"/>
              </a:rPr>
              <a:t>2</a:t>
            </a:r>
            <a:r>
              <a:rPr lang="en-US" b="1" dirty="0">
                <a:solidFill>
                  <a:srgbClr val="C00000"/>
                </a:solidFill>
                <a:latin typeface="BPG LE Studio 02" panose="020B0503020202020204" pitchFamily="34" charset="0"/>
                <a:cs typeface="Arial" panose="020B0604020202020204" pitchFamily="34" charset="0"/>
              </a:rPr>
              <a:t>:</a:t>
            </a:r>
            <a:endParaRPr lang="en-US" dirty="0">
              <a:solidFill>
                <a:srgbClr val="C00000"/>
              </a:solidFill>
              <a:latin typeface="BPG LE Studio 02" panose="020B0503020202020204" pitchFamily="34" charset="0"/>
              <a:cs typeface="Arial" panose="020B0604020202020204" pitchFamily="34" charset="0"/>
            </a:endParaRPr>
          </a:p>
        </p:txBody>
      </p:sp>
      <p:sp>
        <p:nvSpPr>
          <p:cNvPr id="143" name="Rectangle 142">
            <a:extLst>
              <a:ext uri="{FF2B5EF4-FFF2-40B4-BE49-F238E27FC236}">
                <a16:creationId xmlns:a16="http://schemas.microsoft.com/office/drawing/2014/main" id="{FB2FC0B4-F3E9-E943-98CB-457C38B25D61}"/>
              </a:ext>
            </a:extLst>
          </p:cNvPr>
          <p:cNvSpPr/>
          <p:nvPr/>
        </p:nvSpPr>
        <p:spPr>
          <a:xfrm>
            <a:off x="4878240" y="2359611"/>
            <a:ext cx="2846348" cy="830997"/>
          </a:xfrm>
          <a:prstGeom prst="rect">
            <a:avLst/>
          </a:prstGeom>
        </p:spPr>
        <p:txBody>
          <a:bodyPr wrap="square">
            <a:spAutoFit/>
          </a:bodyPr>
          <a:lstStyle/>
          <a:p>
            <a:r>
              <a:rPr lang="en-US" sz="1600" b="1" dirty="0">
                <a:latin typeface="BPG LE Studio 02" panose="020B0503020202020204" pitchFamily="34" charset="0"/>
              </a:rPr>
              <a:t>3,840 </a:t>
            </a:r>
            <a:r>
              <a:rPr lang="ka-GE" sz="1600" b="1" dirty="0">
                <a:latin typeface="BPG LE Studio 02" panose="020B0503020202020204" pitchFamily="34" charset="0"/>
              </a:rPr>
              <a:t>პირი დასაქმდა ან გაიუმჯობესა სამუშაო პირობები</a:t>
            </a:r>
            <a:endParaRPr lang="en-US" sz="1600" b="1" dirty="0">
              <a:latin typeface="BPG LE Studio 02" panose="020B0503020202020204" pitchFamily="34" charset="0"/>
            </a:endParaRPr>
          </a:p>
        </p:txBody>
      </p:sp>
      <p:sp>
        <p:nvSpPr>
          <p:cNvPr id="144" name="Rectangle 143">
            <a:extLst>
              <a:ext uri="{FF2B5EF4-FFF2-40B4-BE49-F238E27FC236}">
                <a16:creationId xmlns:a16="http://schemas.microsoft.com/office/drawing/2014/main" id="{AF5FB36D-D9D5-D645-94AB-6574934CACEC}"/>
              </a:ext>
            </a:extLst>
          </p:cNvPr>
          <p:cNvSpPr/>
          <p:nvPr/>
        </p:nvSpPr>
        <p:spPr>
          <a:xfrm>
            <a:off x="8706669" y="1890586"/>
            <a:ext cx="3207889" cy="369332"/>
          </a:xfrm>
          <a:prstGeom prst="rect">
            <a:avLst/>
          </a:prstGeom>
          <a:noFill/>
        </p:spPr>
        <p:txBody>
          <a:bodyPr wrap="square">
            <a:spAutoFit/>
          </a:bodyPr>
          <a:lstStyle/>
          <a:p>
            <a:r>
              <a:rPr lang="ka-GE" b="1" dirty="0">
                <a:solidFill>
                  <a:srgbClr val="C00000"/>
                </a:solidFill>
                <a:latin typeface="BPG LE Studio 02" panose="020B0503020202020204" pitchFamily="34" charset="0"/>
                <a:cs typeface="Arial" panose="020B0604020202020204" pitchFamily="34" charset="0"/>
              </a:rPr>
              <a:t>მიზანი </a:t>
            </a:r>
            <a:r>
              <a:rPr lang="ka-GE" b="1" dirty="0">
                <a:solidFill>
                  <a:srgbClr val="C00000"/>
                </a:solidFill>
                <a:latin typeface="Arial" panose="020B0604020202020204" pitchFamily="34" charset="0"/>
                <a:cs typeface="Arial" panose="020B0604020202020204" pitchFamily="34" charset="0"/>
              </a:rPr>
              <a:t>3</a:t>
            </a:r>
            <a:r>
              <a:rPr lang="en-US" b="1" dirty="0">
                <a:solidFill>
                  <a:srgbClr val="C00000"/>
                </a:solidFill>
                <a:latin typeface="BPG LE Studio 02" panose="020B0503020202020204" pitchFamily="34" charset="0"/>
                <a:cs typeface="Arial" panose="020B0604020202020204" pitchFamily="34" charset="0"/>
              </a:rPr>
              <a:t>: </a:t>
            </a:r>
          </a:p>
        </p:txBody>
      </p:sp>
      <p:sp>
        <p:nvSpPr>
          <p:cNvPr id="145" name="Rectangle 144">
            <a:extLst>
              <a:ext uri="{FF2B5EF4-FFF2-40B4-BE49-F238E27FC236}">
                <a16:creationId xmlns:a16="http://schemas.microsoft.com/office/drawing/2014/main" id="{BFFC4173-DFAD-8A40-8543-0D350DE1B5D1}"/>
              </a:ext>
            </a:extLst>
          </p:cNvPr>
          <p:cNvSpPr/>
          <p:nvPr/>
        </p:nvSpPr>
        <p:spPr>
          <a:xfrm>
            <a:off x="8729702" y="2209296"/>
            <a:ext cx="3841036" cy="1323439"/>
          </a:xfrm>
          <a:prstGeom prst="rect">
            <a:avLst/>
          </a:prstGeom>
        </p:spPr>
        <p:txBody>
          <a:bodyPr wrap="square">
            <a:spAutoFit/>
          </a:bodyPr>
          <a:lstStyle/>
          <a:p>
            <a:r>
              <a:rPr lang="en-US" sz="1600" b="1" dirty="0">
                <a:effectLst/>
                <a:latin typeface="BPG LE Studio 02" panose="020B0503020202020204" pitchFamily="34" charset="0"/>
                <a:ea typeface="Calibri" panose="020F0502020204030204" pitchFamily="34" charset="0"/>
              </a:rPr>
              <a:t>30</a:t>
            </a:r>
            <a:r>
              <a:rPr lang="ka-GE" sz="1600" b="1" dirty="0">
                <a:effectLst/>
                <a:latin typeface="BPG LE Studio 02" panose="020B0503020202020204" pitchFamily="34" charset="0"/>
                <a:ea typeface="Calibri" panose="020F0502020204030204" pitchFamily="34" charset="0"/>
              </a:rPr>
              <a:t>-მა</a:t>
            </a:r>
            <a:r>
              <a:rPr lang="en-US" sz="1600" b="1" dirty="0">
                <a:effectLst/>
                <a:latin typeface="BPG LE Studio 02" panose="020B0503020202020204" pitchFamily="34" charset="0"/>
                <a:ea typeface="Calibri" panose="020F0502020204030204" pitchFamily="34" charset="0"/>
              </a:rPr>
              <a:t> </a:t>
            </a:r>
            <a:r>
              <a:rPr lang="ka-GE" sz="1600" b="1" dirty="0">
                <a:effectLst/>
                <a:latin typeface="BPG LE Studio 02" panose="020B0503020202020204" pitchFamily="34" charset="0"/>
                <a:ea typeface="Calibri" panose="020F0502020204030204" pitchFamily="34" charset="0"/>
              </a:rPr>
              <a:t>ბიზნესმა დაამყარა  გრძელვადიანი პარტნიო-</a:t>
            </a:r>
          </a:p>
          <a:p>
            <a:r>
              <a:rPr lang="ka-GE" sz="1600" b="1" dirty="0">
                <a:effectLst/>
                <a:latin typeface="BPG LE Studio 02" panose="020B0503020202020204" pitchFamily="34" charset="0"/>
                <a:ea typeface="Calibri" panose="020F0502020204030204" pitchFamily="34" charset="0"/>
              </a:rPr>
              <a:t>რობა ტრენინგების განმახორციელებელ ორგანიზაციებთან.</a:t>
            </a:r>
            <a:endParaRPr lang="en-US" sz="1600" b="1" dirty="0">
              <a:latin typeface="BPG LE Studio 02" panose="020B0503020202020204" pitchFamily="34" charset="0"/>
            </a:endParaRPr>
          </a:p>
        </p:txBody>
      </p:sp>
      <p:sp>
        <p:nvSpPr>
          <p:cNvPr id="35" name="Rectangle 34">
            <a:extLst>
              <a:ext uri="{FF2B5EF4-FFF2-40B4-BE49-F238E27FC236}">
                <a16:creationId xmlns:a16="http://schemas.microsoft.com/office/drawing/2014/main" id="{BC75FE19-162C-4451-974C-DB0675BBD707}"/>
              </a:ext>
            </a:extLst>
          </p:cNvPr>
          <p:cNvSpPr/>
          <p:nvPr/>
        </p:nvSpPr>
        <p:spPr>
          <a:xfrm>
            <a:off x="6735111" y="4148168"/>
            <a:ext cx="2955150" cy="369332"/>
          </a:xfrm>
          <a:prstGeom prst="rect">
            <a:avLst/>
          </a:prstGeom>
          <a:noFill/>
        </p:spPr>
        <p:txBody>
          <a:bodyPr wrap="square">
            <a:spAutoFit/>
          </a:bodyPr>
          <a:lstStyle/>
          <a:p>
            <a:r>
              <a:rPr lang="ka-GE" b="1" dirty="0">
                <a:solidFill>
                  <a:srgbClr val="C00000"/>
                </a:solidFill>
                <a:latin typeface="BPG LE Studio 02" panose="020B0503020202020204" pitchFamily="34" charset="0"/>
                <a:cs typeface="Arial" panose="020B0604020202020204" pitchFamily="34" charset="0"/>
              </a:rPr>
              <a:t>მიზანი</a:t>
            </a:r>
            <a:r>
              <a:rPr lang="en-US" b="1" dirty="0">
                <a:solidFill>
                  <a:srgbClr val="C00000"/>
                </a:solidFill>
                <a:latin typeface="Arial" panose="020B0604020202020204" pitchFamily="34" charset="0"/>
                <a:cs typeface="Arial" panose="020B0604020202020204" pitchFamily="34" charset="0"/>
              </a:rPr>
              <a:t> </a:t>
            </a:r>
            <a:r>
              <a:rPr lang="ka-GE" b="1" dirty="0">
                <a:solidFill>
                  <a:srgbClr val="C00000"/>
                </a:solidFill>
                <a:latin typeface="Arial" panose="020B0604020202020204" pitchFamily="34" charset="0"/>
                <a:cs typeface="Arial" panose="020B0604020202020204" pitchFamily="34" charset="0"/>
              </a:rPr>
              <a:t>5</a:t>
            </a:r>
            <a:r>
              <a:rPr lang="en-US" b="1" dirty="0">
                <a:solidFill>
                  <a:srgbClr val="C00000"/>
                </a:solidFill>
                <a:latin typeface="Arial" panose="020B0604020202020204" pitchFamily="34" charset="0"/>
                <a:cs typeface="Arial" panose="020B0604020202020204" pitchFamily="34" charset="0"/>
              </a:rPr>
              <a:t>:</a:t>
            </a:r>
            <a:endParaRPr lang="en-US" dirty="0">
              <a:solidFill>
                <a:srgbClr val="C00000"/>
              </a:solidFill>
              <a:latin typeface="Arial" panose="020B0604020202020204" pitchFamily="34" charset="0"/>
              <a:cs typeface="Arial" panose="020B0604020202020204" pitchFamily="34" charset="0"/>
            </a:endParaRPr>
          </a:p>
        </p:txBody>
      </p:sp>
      <p:sp>
        <p:nvSpPr>
          <p:cNvPr id="148" name="Rectangle 147">
            <a:extLst>
              <a:ext uri="{FF2B5EF4-FFF2-40B4-BE49-F238E27FC236}">
                <a16:creationId xmlns:a16="http://schemas.microsoft.com/office/drawing/2014/main" id="{FD92DDC2-9713-BC4F-B2A3-DBC0BC708CD0}"/>
              </a:ext>
            </a:extLst>
          </p:cNvPr>
          <p:cNvSpPr/>
          <p:nvPr/>
        </p:nvSpPr>
        <p:spPr>
          <a:xfrm>
            <a:off x="6735111" y="4461571"/>
            <a:ext cx="4166507" cy="1323439"/>
          </a:xfrm>
          <a:prstGeom prst="rect">
            <a:avLst/>
          </a:prstGeom>
        </p:spPr>
        <p:txBody>
          <a:bodyPr wrap="square">
            <a:spAutoFit/>
          </a:bodyPr>
          <a:lstStyle/>
          <a:p>
            <a:r>
              <a:rPr lang="ka-GE" sz="1600" b="1" dirty="0">
                <a:latin typeface="BPG LE Studio 02" panose="020B0503020202020204" pitchFamily="34" charset="0"/>
                <a:ea typeface="Calibri" panose="020F0502020204030204" pitchFamily="34" charset="0"/>
              </a:rPr>
              <a:t>გადამზადებულთა  </a:t>
            </a:r>
            <a:r>
              <a:rPr lang="en-US" sz="1600" b="1" dirty="0">
                <a:latin typeface="BPG LE Studio 02" panose="020B0503020202020204" pitchFamily="34" charset="0"/>
                <a:ea typeface="Calibri" panose="020F0502020204030204" pitchFamily="34" charset="0"/>
              </a:rPr>
              <a:t>35% </a:t>
            </a:r>
            <a:r>
              <a:rPr lang="ka-GE" sz="1600" b="1" dirty="0">
                <a:latin typeface="BPG LE Studio 02" panose="020B0503020202020204" pitchFamily="34" charset="0"/>
                <a:ea typeface="Calibri" panose="020F0502020204030204" pitchFamily="34" charset="0"/>
              </a:rPr>
              <a:t>-  </a:t>
            </a:r>
          </a:p>
          <a:p>
            <a:r>
              <a:rPr lang="ka-GE" sz="1600" b="1" dirty="0">
                <a:latin typeface="BPG LE Studio 02" panose="020B0503020202020204" pitchFamily="34" charset="0"/>
                <a:ea typeface="Calibri" panose="020F0502020204030204" pitchFamily="34" charset="0"/>
              </a:rPr>
              <a:t>სოფლად მცხოვრები და </a:t>
            </a:r>
          </a:p>
          <a:p>
            <a:r>
              <a:rPr lang="ka-GE" sz="1600" b="1" dirty="0">
                <a:latin typeface="BPG LE Studio 02" panose="020B0503020202020204" pitchFamily="34" charset="0"/>
                <a:ea typeface="Calibri" panose="020F0502020204030204" pitchFamily="34" charset="0"/>
              </a:rPr>
              <a:t>ეთნიკური უმცირესობის წარმომადგენლები; </a:t>
            </a:r>
          </a:p>
          <a:p>
            <a:r>
              <a:rPr lang="ka-GE" sz="1600" b="1" dirty="0">
                <a:effectLst/>
                <a:latin typeface="BPG LE Studio 02" panose="020B0503020202020204" pitchFamily="34" charset="0"/>
                <a:ea typeface="Calibri" panose="020F0502020204030204" pitchFamily="34" charset="0"/>
              </a:rPr>
              <a:t>სულ მცირე, 45% არის ქ</a:t>
            </a:r>
            <a:r>
              <a:rPr lang="ka-GE" sz="1600" b="1" dirty="0">
                <a:latin typeface="BPG LE Studio 02" panose="020B0503020202020204" pitchFamily="34" charset="0"/>
                <a:ea typeface="Calibri" panose="020F0502020204030204" pitchFamily="34" charset="0"/>
              </a:rPr>
              <a:t>ალი</a:t>
            </a:r>
            <a:r>
              <a:rPr lang="ka-GE" sz="1400" b="1" dirty="0">
                <a:effectLst/>
                <a:latin typeface="Arial" panose="020B0604020202020204" pitchFamily="34" charset="0"/>
                <a:ea typeface="Calibri" panose="020F0502020204030204" pitchFamily="34" charset="0"/>
              </a:rPr>
              <a:t>.</a:t>
            </a:r>
            <a:endParaRPr lang="en-US" sz="1400" b="1" dirty="0">
              <a:latin typeface="Arial" panose="020B0604020202020204" pitchFamily="34" charset="0"/>
              <a:cs typeface="Arial" panose="020B0604020202020204" pitchFamily="34" charset="0"/>
            </a:endParaRPr>
          </a:p>
        </p:txBody>
      </p:sp>
      <p:sp>
        <p:nvSpPr>
          <p:cNvPr id="146" name="Rectangle 145">
            <a:extLst>
              <a:ext uri="{FF2B5EF4-FFF2-40B4-BE49-F238E27FC236}">
                <a16:creationId xmlns:a16="http://schemas.microsoft.com/office/drawing/2014/main" id="{A4BC2F04-2044-B24D-A449-DC357E64E49A}"/>
              </a:ext>
            </a:extLst>
          </p:cNvPr>
          <p:cNvSpPr/>
          <p:nvPr/>
        </p:nvSpPr>
        <p:spPr>
          <a:xfrm>
            <a:off x="2122348" y="4245115"/>
            <a:ext cx="2955150" cy="369332"/>
          </a:xfrm>
          <a:prstGeom prst="rect">
            <a:avLst/>
          </a:prstGeom>
          <a:noFill/>
        </p:spPr>
        <p:txBody>
          <a:bodyPr wrap="square">
            <a:spAutoFit/>
          </a:bodyPr>
          <a:lstStyle/>
          <a:p>
            <a:r>
              <a:rPr lang="ka-GE" b="1" dirty="0">
                <a:solidFill>
                  <a:srgbClr val="C00000"/>
                </a:solidFill>
                <a:latin typeface="BPG LE Studio 02" panose="020B0503020202020204" pitchFamily="34" charset="0"/>
                <a:cs typeface="Arial" panose="020B0604020202020204" pitchFamily="34" charset="0"/>
              </a:rPr>
              <a:t>მიზანი</a:t>
            </a:r>
            <a:r>
              <a:rPr lang="en-US" b="1" dirty="0">
                <a:solidFill>
                  <a:srgbClr val="C00000"/>
                </a:solidFill>
                <a:latin typeface="Arial" panose="020B0604020202020204" pitchFamily="34" charset="0"/>
                <a:cs typeface="Arial" panose="020B0604020202020204" pitchFamily="34" charset="0"/>
              </a:rPr>
              <a:t> 4:</a:t>
            </a:r>
            <a:endParaRPr lang="en-US" dirty="0">
              <a:solidFill>
                <a:srgbClr val="C00000"/>
              </a:solidFill>
              <a:latin typeface="Arial" panose="020B060402020202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1BF0E4E3-9FDD-7044-BEE5-B4D64A741E9A}"/>
              </a:ext>
            </a:extLst>
          </p:cNvPr>
          <p:cNvSpPr/>
          <p:nvPr/>
        </p:nvSpPr>
        <p:spPr>
          <a:xfrm>
            <a:off x="2153408" y="4584682"/>
            <a:ext cx="3531101" cy="1077218"/>
          </a:xfrm>
          <a:prstGeom prst="rect">
            <a:avLst/>
          </a:prstGeom>
        </p:spPr>
        <p:txBody>
          <a:bodyPr wrap="square">
            <a:spAutoFit/>
          </a:bodyPr>
          <a:lstStyle/>
          <a:p>
            <a:r>
              <a:rPr lang="en-US" sz="1600" b="1" dirty="0">
                <a:effectLst/>
                <a:latin typeface="BPG LE Studio 02" panose="020B0503020202020204" pitchFamily="34" charset="0"/>
                <a:ea typeface="Calibri" panose="020F0502020204030204" pitchFamily="34" charset="0"/>
              </a:rPr>
              <a:t>6.99</a:t>
            </a:r>
            <a:r>
              <a:rPr lang="ka-GE" sz="1600" b="1" dirty="0">
                <a:effectLst/>
                <a:latin typeface="BPG LE Studio 02" panose="020B0503020202020204" pitchFamily="34" charset="0"/>
                <a:ea typeface="Calibri" panose="020F0502020204030204" pitchFamily="34" charset="0"/>
              </a:rPr>
              <a:t> მილიონი აშშ დოლარის მობილიზება </a:t>
            </a:r>
            <a:r>
              <a:rPr lang="ka-GE" sz="1600" b="1" dirty="0">
                <a:latin typeface="BPG LE Studio 02" panose="020B0503020202020204" pitchFamily="34" charset="0"/>
                <a:ea typeface="Calibri" panose="020F0502020204030204" pitchFamily="34" charset="0"/>
              </a:rPr>
              <a:t>კერძო და საჯარო სექტორებიდან</a:t>
            </a:r>
            <a:r>
              <a:rPr lang="ka-GE" sz="1600" b="1" dirty="0">
                <a:effectLst/>
                <a:latin typeface="BPG LE Studio 02" panose="020B0503020202020204" pitchFamily="34" charset="0"/>
                <a:ea typeface="Calibri" panose="020F0502020204030204" pitchFamily="34" charset="0"/>
              </a:rPr>
              <a:t> თანადაფინანსების გზით</a:t>
            </a:r>
            <a:endParaRPr lang="en-US" sz="1600" b="1" dirty="0">
              <a:latin typeface="BPG LE Studio 02" panose="020B0503020202020204" pitchFamily="34" charset="0"/>
            </a:endParaRPr>
          </a:p>
        </p:txBody>
      </p:sp>
    </p:spTree>
    <p:extLst>
      <p:ext uri="{BB962C8B-B14F-4D97-AF65-F5344CB8AC3E}">
        <p14:creationId xmlns:p14="http://schemas.microsoft.com/office/powerpoint/2010/main" val="191931075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B658ADE-56C4-6C45-A50F-FF81DF547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 y="0"/>
            <a:ext cx="12280286" cy="6907661"/>
          </a:xfrm>
          <a:prstGeom prst="rect">
            <a:avLst/>
          </a:prstGeom>
        </p:spPr>
      </p:pic>
      <p:sp>
        <p:nvSpPr>
          <p:cNvPr id="3" name="Slide Number Placeholder 2"/>
          <p:cNvSpPr>
            <a:spLocks noGrp="1"/>
          </p:cNvSpPr>
          <p:nvPr>
            <p:ph type="sldNum" sz="quarter" idx="12"/>
          </p:nvPr>
        </p:nvSpPr>
        <p:spPr/>
        <p:txBody>
          <a:bodyPr/>
          <a:lstStyle/>
          <a:p>
            <a:fld id="{A63B5EE8-83E0-4B3D-9476-D90607021EEC}" type="slidenum">
              <a:rPr lang="en-US" smtClean="0"/>
              <a:pPr/>
              <a:t>8</a:t>
            </a:fld>
            <a:endParaRPr lang="en-US"/>
          </a:p>
        </p:txBody>
      </p:sp>
      <p:sp>
        <p:nvSpPr>
          <p:cNvPr id="40" name="Rectangle 39">
            <a:extLst>
              <a:ext uri="{FF2B5EF4-FFF2-40B4-BE49-F238E27FC236}">
                <a16:creationId xmlns:a16="http://schemas.microsoft.com/office/drawing/2014/main" id="{472C5288-2D05-4F99-9813-DF4FC9E5CC36}"/>
              </a:ext>
            </a:extLst>
          </p:cNvPr>
          <p:cNvSpPr/>
          <p:nvPr/>
        </p:nvSpPr>
        <p:spPr>
          <a:xfrm>
            <a:off x="3696676" y="3064529"/>
            <a:ext cx="2680425" cy="400110"/>
          </a:xfrm>
          <a:prstGeom prst="rect">
            <a:avLst/>
          </a:prstGeom>
        </p:spPr>
        <p:txBody>
          <a:bodyPr vert="horz" wrap="square" lIns="91440" tIns="45720" rIns="91440" bIns="45720" anchor="t">
            <a:spAutoFit/>
          </a:bodyPr>
          <a:lstStyle/>
          <a:p>
            <a:pPr>
              <a:defRPr/>
            </a:pPr>
            <a:endParaRPr kumimoji="0" lang="en-US" sz="20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4773CBAE-BA5B-4DD7-AEF7-D894CB12E468}"/>
              </a:ext>
            </a:extLst>
          </p:cNvPr>
          <p:cNvSpPr txBox="1"/>
          <p:nvPr/>
        </p:nvSpPr>
        <p:spPr>
          <a:xfrm>
            <a:off x="8113983" y="2252082"/>
            <a:ext cx="3724447" cy="4216539"/>
          </a:xfrm>
          <a:prstGeom prst="rect">
            <a:avLst/>
          </a:prstGeom>
          <a:noFill/>
        </p:spPr>
        <p:txBody>
          <a:bodyPr wrap="square">
            <a:spAutoFit/>
          </a:bodyPr>
          <a:lstStyle/>
          <a:p>
            <a:pPr algn="r" rtl="0" fontAlgn="base">
              <a:lnSpc>
                <a:spcPct val="120000"/>
              </a:lnSpc>
            </a:pPr>
            <a:r>
              <a:rPr lang="ka-GE" sz="1400" b="0" u="none" strike="noStrike" dirty="0">
                <a:solidFill>
                  <a:schemeClr val="tx2">
                    <a:lumMod val="75000"/>
                  </a:schemeClr>
                </a:solidFill>
                <a:effectLst/>
                <a:latin typeface="BPG LE Studio 02" panose="020B0503020202020204" pitchFamily="34" charset="0"/>
              </a:rPr>
              <a:t> </a:t>
            </a:r>
            <a:r>
              <a:rPr lang="ka-GE" sz="1600" b="0" u="none" strike="noStrike" dirty="0">
                <a:solidFill>
                  <a:schemeClr val="tx2">
                    <a:lumMod val="75000"/>
                  </a:schemeClr>
                </a:solidFill>
                <a:effectLst/>
                <a:latin typeface="BPG LE Studio 02" panose="020B0503020202020204" pitchFamily="34" charset="0"/>
              </a:rPr>
              <a:t>მსოფლიოს მასშტაბით კერძო სექტორთან ჩვენი თანამშრომლობის მიზანია, გავაუმჯობესოთ ცხოვრების დონე და </a:t>
            </a:r>
            <a:r>
              <a:rPr lang="ka-GE" sz="1600" dirty="0">
                <a:solidFill>
                  <a:schemeClr val="tx2">
                    <a:lumMod val="75000"/>
                  </a:schemeClr>
                </a:solidFill>
                <a:latin typeface="BPG LE Studio 02" panose="020B0503020202020204" pitchFamily="34" charset="0"/>
              </a:rPr>
              <a:t>მატერიალური კეთილდღეობა</a:t>
            </a:r>
            <a:r>
              <a:rPr lang="ka-GE" sz="1600" b="0" u="none" strike="noStrike" dirty="0">
                <a:solidFill>
                  <a:schemeClr val="tx2">
                    <a:lumMod val="75000"/>
                  </a:schemeClr>
                </a:solidFill>
                <a:effectLst/>
                <a:latin typeface="BPG LE Studio 02" panose="020B0503020202020204" pitchFamily="34" charset="0"/>
              </a:rPr>
              <a:t>, შევქმნათ და შევინარჩუნოთ სამუშაო ადგილები და დავეხმაროთ ბიზნესებს ზრდაში. ჩვენი მიზანია, კომპანიის საქმიანობების შედეგად შევქმნათ მდგრადი ბიზნესი, ძლიერი ინსტიტუციები, მცოდნე და კვალიფიციური ადამიანები და წარმატებული ადგილობრივი საზოგადოება</a:t>
            </a:r>
            <a:r>
              <a:rPr lang="ka-GE" sz="1400" b="0" u="none" strike="noStrike" dirty="0">
                <a:solidFill>
                  <a:schemeClr val="tx2">
                    <a:lumMod val="75000"/>
                  </a:schemeClr>
                </a:solidFill>
                <a:effectLst/>
                <a:latin typeface="BPG LE Studio 02" panose="020B0503020202020204" pitchFamily="34" charset="0"/>
              </a:rPr>
              <a:t>.</a:t>
            </a:r>
            <a:r>
              <a:rPr lang="en-US" sz="1400" b="0" i="0" dirty="0">
                <a:solidFill>
                  <a:srgbClr val="000000"/>
                </a:solidFill>
                <a:effectLst/>
                <a:latin typeface="BPG LE Studio 02" panose="020B0503020202020204" pitchFamily="34" charset="0"/>
              </a:rPr>
              <a:t>​</a:t>
            </a:r>
          </a:p>
        </p:txBody>
      </p:sp>
      <p:pic>
        <p:nvPicPr>
          <p:cNvPr id="1026" name="Picture 2" descr="IESC">
            <a:extLst>
              <a:ext uri="{FF2B5EF4-FFF2-40B4-BE49-F238E27FC236}">
                <a16:creationId xmlns:a16="http://schemas.microsoft.com/office/drawing/2014/main" id="{A2651B5C-1C3F-47CD-B968-D67A298F3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948" y="1004875"/>
            <a:ext cx="2517164" cy="115493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CC9B3353-0071-4268-B74F-3DCB6BF51795}"/>
              </a:ext>
            </a:extLst>
          </p:cNvPr>
          <p:cNvSpPr/>
          <p:nvPr/>
        </p:nvSpPr>
        <p:spPr>
          <a:xfrm>
            <a:off x="3855037" y="1390811"/>
            <a:ext cx="3636600" cy="707886"/>
          </a:xfrm>
          <a:prstGeom prst="rect">
            <a:avLst/>
          </a:prstGeom>
        </p:spPr>
        <p:txBody>
          <a:bodyPr vert="horz"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2000" b="1" i="0" u="none" strike="noStrike" kern="1200" cap="none" spc="0" normalizeH="0" baseline="0" noProof="0" dirty="0">
                <a:ln>
                  <a:noFill/>
                </a:ln>
                <a:solidFill>
                  <a:schemeClr val="tx2"/>
                </a:solidFill>
                <a:effectLst/>
                <a:uLnTx/>
                <a:uFillTx/>
                <a:latin typeface="BPG LE Studio 02 Caps" panose="020B0503020202020204" pitchFamily="34" charset="0"/>
                <a:cs typeface="Arial" panose="020B0604020202020204" pitchFamily="34" charset="0"/>
              </a:rPr>
              <a:t>მთავარი განმახორციელებელი</a:t>
            </a:r>
            <a:endParaRPr kumimoji="0" lang="en-US" sz="2000" b="1" i="0" u="none" strike="noStrike" kern="1200" cap="none" spc="0" normalizeH="0" baseline="0" noProof="0" dirty="0">
              <a:ln>
                <a:noFill/>
              </a:ln>
              <a:solidFill>
                <a:schemeClr val="tx2"/>
              </a:solidFill>
              <a:effectLst/>
              <a:uLnTx/>
              <a:uFillTx/>
              <a:latin typeface="BPG LE Studio 02 Caps" panose="020B0503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A4E1E23A-D859-4308-9DE4-07D9B46CF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5204" y="4945305"/>
            <a:ext cx="571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C8B1FF0-5E47-491A-9C39-53974A8E8C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999" y="4952855"/>
            <a:ext cx="571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5F108AA-FAC1-4370-9A72-C44A13E496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4758" y="4958058"/>
            <a:ext cx="571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09F5A6D-5027-4D0B-97BC-B08EB132CD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9734" y="4958058"/>
            <a:ext cx="571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TC - Center for Training and Consultancy ">
            <a:extLst>
              <a:ext uri="{FF2B5EF4-FFF2-40B4-BE49-F238E27FC236}">
                <a16:creationId xmlns:a16="http://schemas.microsoft.com/office/drawing/2014/main" id="{D9A285D1-B0C0-4BEB-BCC2-C2E8CADB49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41" y="2907917"/>
            <a:ext cx="1365110" cy="1088577"/>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Connector 50">
            <a:extLst>
              <a:ext uri="{FF2B5EF4-FFF2-40B4-BE49-F238E27FC236}">
                <a16:creationId xmlns:a16="http://schemas.microsoft.com/office/drawing/2014/main" id="{6701A5FA-E62D-43BF-A7E2-F8A32B2881F0}"/>
              </a:ext>
            </a:extLst>
          </p:cNvPr>
          <p:cNvCxnSpPr>
            <a:cxnSpLocks/>
          </p:cNvCxnSpPr>
          <p:nvPr/>
        </p:nvCxnSpPr>
        <p:spPr>
          <a:xfrm>
            <a:off x="9719353" y="5798880"/>
            <a:ext cx="256854"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ECCAF141-E65A-4B86-AE0E-988927E12B59}"/>
              </a:ext>
            </a:extLst>
          </p:cNvPr>
          <p:cNvSpPr/>
          <p:nvPr/>
        </p:nvSpPr>
        <p:spPr>
          <a:xfrm>
            <a:off x="4781831" y="3921377"/>
            <a:ext cx="2420677" cy="707886"/>
          </a:xfrm>
          <a:prstGeom prst="rect">
            <a:avLst/>
          </a:prstGeom>
        </p:spPr>
        <p:txBody>
          <a:bodyPr vert="horz" wrap="square" lIns="91440" tIns="45720" rIns="91440" bIns="45720" anchor="t">
            <a:spAutoFit/>
          </a:bodyPr>
          <a:lstStyle/>
          <a:p>
            <a:pPr marL="0" marR="0" lvl="0" indent="0" algn="r" defTabSz="914400">
              <a:lnSpc>
                <a:spcPct val="100000"/>
              </a:lnSpc>
              <a:spcBef>
                <a:spcPts val="0"/>
              </a:spcBef>
              <a:spcAft>
                <a:spcPts val="0"/>
              </a:spcAft>
              <a:buNone/>
              <a:tabLst/>
              <a:defRPr/>
            </a:pPr>
            <a:endParaRPr lang="en-US" sz="2000" dirty="0">
              <a:solidFill>
                <a:srgbClr val="FFFFFF"/>
              </a:solidFill>
              <a:latin typeface="Arial"/>
              <a:cs typeface="Arial"/>
            </a:endParaRPr>
          </a:p>
          <a:p>
            <a:pPr marL="0" marR="0" lvl="0" indent="0" defTabSz="914400">
              <a:lnSpc>
                <a:spcPct val="100000"/>
              </a:lnSpc>
              <a:spcBef>
                <a:spcPts val="0"/>
              </a:spcBef>
              <a:spcAft>
                <a:spcPts val="0"/>
              </a:spcAft>
              <a:buNone/>
              <a:tabLst/>
              <a:defRPr/>
            </a:pPr>
            <a:r>
              <a:rPr lang="en-US" sz="2000" dirty="0">
                <a:solidFill>
                  <a:schemeClr val="accent1">
                    <a:lumMod val="50000"/>
                  </a:schemeClr>
                </a:solidFill>
                <a:latin typeface="Arial" panose="020B0604020202020204" pitchFamily="34" charset="0"/>
                <a:cs typeface="Arial" panose="020B0604020202020204" pitchFamily="34" charset="0"/>
              </a:rPr>
              <a:t>www.iesc.org</a:t>
            </a:r>
            <a:endParaRPr lang="en-US" sz="2000" dirty="0">
              <a:solidFill>
                <a:schemeClr val="accent1">
                  <a:lumMod val="50000"/>
                </a:schemeClr>
              </a:solidFill>
              <a:ea typeface="+mn-ea"/>
            </a:endParaRPr>
          </a:p>
        </p:txBody>
      </p:sp>
      <p:sp>
        <p:nvSpPr>
          <p:cNvPr id="70" name="TextBox 13">
            <a:extLst>
              <a:ext uri="{FF2B5EF4-FFF2-40B4-BE49-F238E27FC236}">
                <a16:creationId xmlns:a16="http://schemas.microsoft.com/office/drawing/2014/main" id="{151A871D-6BDF-4699-9DD4-DF21F86C7B97}"/>
              </a:ext>
            </a:extLst>
          </p:cNvPr>
          <p:cNvSpPr txBox="1"/>
          <p:nvPr/>
        </p:nvSpPr>
        <p:spPr>
          <a:xfrm>
            <a:off x="4599590" y="3996494"/>
            <a:ext cx="3724447" cy="207749"/>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ka-GE" dirty="0">
                <a:latin typeface="BPG LE Studio 02" panose="020B0503020202020204" pitchFamily="34" charset="0"/>
              </a:rPr>
              <a:t>დაგვიკავშირდით</a:t>
            </a:r>
            <a:r>
              <a:rPr lang="en-US" dirty="0"/>
              <a:t>:</a:t>
            </a:r>
            <a:endParaRPr lang="en-GE" dirty="0"/>
          </a:p>
        </p:txBody>
      </p:sp>
      <p:sp>
        <p:nvSpPr>
          <p:cNvPr id="25" name="TextBox 24">
            <a:extLst>
              <a:ext uri="{FF2B5EF4-FFF2-40B4-BE49-F238E27FC236}">
                <a16:creationId xmlns:a16="http://schemas.microsoft.com/office/drawing/2014/main" id="{D3F6B544-11EC-47B9-862F-439016758DC6}"/>
              </a:ext>
            </a:extLst>
          </p:cNvPr>
          <p:cNvSpPr txBox="1"/>
          <p:nvPr/>
        </p:nvSpPr>
        <p:spPr>
          <a:xfrm>
            <a:off x="3862648" y="2192346"/>
            <a:ext cx="331942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a-GE" sz="2400" i="0" u="none" strike="noStrike" kern="1200" cap="none" spc="0" normalizeH="0" baseline="0" noProof="0" dirty="0">
                <a:ln>
                  <a:noFill/>
                </a:ln>
                <a:effectLst/>
                <a:uLnTx/>
                <a:uFillTx/>
                <a:latin typeface="BPG LE Studio 02" panose="020B0503020202020204" pitchFamily="34" charset="0"/>
                <a:cs typeface="Arial" panose="020B0604020202020204" pitchFamily="34" charset="0"/>
              </a:rPr>
              <a:t>საერთაშორისო ექსპერტთა კორპუსი</a:t>
            </a:r>
            <a:endParaRPr kumimoji="0" lang="en-US" sz="2400" i="0" u="none" strike="noStrike" kern="1200" cap="none" spc="0" normalizeH="0" baseline="0" noProof="0" dirty="0">
              <a:ln>
                <a:noFill/>
              </a:ln>
              <a:effectLst/>
              <a:uLnTx/>
              <a:uFillTx/>
              <a:latin typeface="BPG LE Studio 02" panose="020B0503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C0638AC-117E-4F41-888F-C8367C2F2300}"/>
              </a:ext>
            </a:extLst>
          </p:cNvPr>
          <p:cNvSpPr txBox="1"/>
          <p:nvPr/>
        </p:nvSpPr>
        <p:spPr>
          <a:xfrm>
            <a:off x="135564" y="1351574"/>
            <a:ext cx="2905599" cy="1477328"/>
          </a:xfrm>
          <a:prstGeom prst="rect">
            <a:avLst/>
          </a:prstGeom>
          <a:noFill/>
        </p:spPr>
        <p:txBody>
          <a:bodyPr wrap="square" rtlCol="0">
            <a:spAutoFit/>
          </a:bodyPr>
          <a:lstStyle/>
          <a:p>
            <a:r>
              <a:rPr lang="ka-GE" b="1" dirty="0">
                <a:solidFill>
                  <a:schemeClr val="tx2"/>
                </a:solidFill>
                <a:latin typeface="BPG LE Studio 02" panose="020B0503020202020204" pitchFamily="34" charset="0"/>
                <a:cs typeface="Arial" panose="020B0604020202020204" pitchFamily="34" charset="0"/>
              </a:rPr>
              <a:t>პარტნიორი</a:t>
            </a:r>
          </a:p>
          <a:p>
            <a:endParaRPr lang="ka-GE" dirty="0">
              <a:latin typeface="BPG LE Studio 02" panose="020B0503020202020204" pitchFamily="34" charset="0"/>
              <a:cs typeface="Arial" panose="020B0604020202020204" pitchFamily="34" charset="0"/>
            </a:endParaRPr>
          </a:p>
          <a:p>
            <a:r>
              <a:rPr lang="ka-GE" dirty="0">
                <a:latin typeface="BPG LE Studio 02 Caps" panose="020B0503020202020204" pitchFamily="34" charset="0"/>
                <a:cs typeface="Arial"/>
              </a:rPr>
              <a:t>კონსულტაციისა და ტრენინგის ცენტრი</a:t>
            </a:r>
            <a:endParaRPr lang="en-US" dirty="0">
              <a:latin typeface="BPG LE Studio 02 Caps" panose="020B0503020202020204" pitchFamily="34" charset="0"/>
            </a:endParaRPr>
          </a:p>
        </p:txBody>
      </p:sp>
      <p:pic>
        <p:nvPicPr>
          <p:cNvPr id="31" name="Picture 30">
            <a:extLst>
              <a:ext uri="{FF2B5EF4-FFF2-40B4-BE49-F238E27FC236}">
                <a16:creationId xmlns:a16="http://schemas.microsoft.com/office/drawing/2014/main" id="{5EA1C085-FFA8-3F4C-A297-8A8A486BB0E0}"/>
              </a:ext>
            </a:extLst>
          </p:cNvPr>
          <p:cNvPicPr>
            <a:picLocks noChangeAspect="1"/>
          </p:cNvPicPr>
          <p:nvPr/>
        </p:nvPicPr>
        <p:blipFill>
          <a:blip r:embed="rId10"/>
          <a:stretch>
            <a:fillRect/>
          </a:stretch>
        </p:blipFill>
        <p:spPr>
          <a:xfrm>
            <a:off x="-44143" y="319468"/>
            <a:ext cx="8263695" cy="847264"/>
          </a:xfrm>
          <a:prstGeom prst="rect">
            <a:avLst/>
          </a:prstGeom>
        </p:spPr>
      </p:pic>
      <p:sp>
        <p:nvSpPr>
          <p:cNvPr id="2" name="Title 1"/>
          <p:cNvSpPr>
            <a:spLocks noGrp="1"/>
          </p:cNvSpPr>
          <p:nvPr>
            <p:ph type="title"/>
          </p:nvPr>
        </p:nvSpPr>
        <p:spPr>
          <a:xfrm>
            <a:off x="122402" y="385489"/>
            <a:ext cx="7035963" cy="721779"/>
          </a:xfrm>
        </p:spPr>
        <p:txBody>
          <a:bodyPr>
            <a:normAutofit/>
          </a:bodyPr>
          <a:lstStyle/>
          <a:p>
            <a:r>
              <a:rPr lang="ka-GE" sz="2400" dirty="0">
                <a:solidFill>
                  <a:schemeClr val="bg1"/>
                </a:solidFill>
                <a:latin typeface="BPG LE Studio 02 Caps" panose="020B0503020202020204" pitchFamily="34" charset="0"/>
              </a:rPr>
              <a:t>პროგრამის განმახორციელებლები</a:t>
            </a:r>
            <a:endParaRPr lang="en-GE" sz="2400" dirty="0">
              <a:solidFill>
                <a:schemeClr val="bg1"/>
              </a:solidFill>
              <a:latin typeface="BPG LE Studio 02 Caps" panose="020B0503020202020204" pitchFamily="34" charset="0"/>
            </a:endParaRPr>
          </a:p>
        </p:txBody>
      </p:sp>
    </p:spTree>
    <p:extLst>
      <p:ext uri="{BB962C8B-B14F-4D97-AF65-F5344CB8AC3E}">
        <p14:creationId xmlns:p14="http://schemas.microsoft.com/office/powerpoint/2010/main" val="3936749232"/>
      </p:ext>
    </p:extLst>
  </p:cSld>
  <p:clrMapOvr>
    <a:masterClrMapping/>
  </p:clrMapOvr>
  <p:transition spd="med">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885695-6C9C-094B-9A73-E87259694E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1">
            <a:extLst>
              <a:ext uri="{FF2B5EF4-FFF2-40B4-BE49-F238E27FC236}">
                <a16:creationId xmlns:a16="http://schemas.microsoft.com/office/drawing/2014/main" id="{C804C1A0-4A88-4C0F-893F-02BBAA70BD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775" y="281256"/>
            <a:ext cx="4370833" cy="130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613655"/>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sld>
</file>

<file path=ppt/theme/theme1.xml><?xml version="1.0" encoding="utf-8"?>
<a:theme xmlns:a="http://schemas.openxmlformats.org/drawingml/2006/main" name="Custom Design">
  <a:themeElements>
    <a:clrScheme name="Custom 1">
      <a:dk1>
        <a:srgbClr val="494949"/>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sz="105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6277</TotalTime>
  <Words>720</Words>
  <Application>Microsoft Office PowerPoint</Application>
  <PresentationFormat>Widescreen</PresentationFormat>
  <Paragraphs>175</Paragraphs>
  <Slides>16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BPG LE Studio 02</vt:lpstr>
      <vt:lpstr>BPG LE Studio 02 Caps</vt:lpstr>
      <vt:lpstr>Calibri</vt:lpstr>
      <vt:lpstr>Gill Sans MT</vt:lpstr>
      <vt:lpstr>Lato</vt:lpstr>
      <vt:lpstr>Lato Black</vt:lpstr>
      <vt:lpstr>Segoe UI</vt:lpstr>
      <vt:lpstr>Sylfaen</vt:lpstr>
      <vt:lpstr>Verdana</vt:lpstr>
      <vt:lpstr>Custom Design</vt:lpstr>
      <vt:lpstr>PowerPoint Presentation</vt:lpstr>
      <vt:lpstr>PowerPoint Presentation</vt:lpstr>
      <vt:lpstr>PowerPoint Presentation</vt:lpstr>
      <vt:lpstr>PowerPoint Presentation</vt:lpstr>
      <vt:lpstr>PowerPoint Presentation</vt:lpstr>
      <vt:lpstr>პროგრამით გათვალისწინებული ინტერვენციები</vt:lpstr>
      <vt:lpstr>PowerPoint Presentation</vt:lpstr>
      <vt:lpstr>პროგრამის განმახორციელებლები</vt:lpstr>
      <vt:lpstr>PowerPoint Presentation</vt:lpstr>
      <vt:lpstr>PowerPoint Presentation</vt:lpstr>
      <vt:lpstr>PowerPoint Presentation</vt:lpstr>
      <vt:lpstr>PowerPoint Presentation</vt:lpstr>
      <vt:lpstr>Private Sector Engagement Constraints Analysis</vt:lpstr>
      <vt:lpstr>Program Interventions </vt:lpstr>
      <vt:lpstr>Anticipated Program Outcomes</vt:lpstr>
      <vt:lpstr>Program Implementers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abcs</dc:creator>
  <cp:lastModifiedBy>Ketevan Rekhviashvili</cp:lastModifiedBy>
  <cp:revision>103</cp:revision>
  <cp:lastPrinted>2019-10-07T10:53:54Z</cp:lastPrinted>
  <dcterms:created xsi:type="dcterms:W3CDTF">2017-06-19T04:12:09Z</dcterms:created>
  <dcterms:modified xsi:type="dcterms:W3CDTF">2021-07-31T20:29:01Z</dcterms:modified>
</cp:coreProperties>
</file>